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sldIdLst>
    <p:sldId id="260" r:id="rId2"/>
    <p:sldId id="259" r:id="rId3"/>
    <p:sldId id="265" r:id="rId4"/>
    <p:sldId id="262" r:id="rId5"/>
    <p:sldId id="266" r:id="rId6"/>
    <p:sldId id="264" r:id="rId7"/>
    <p:sldId id="267" r:id="rId8"/>
    <p:sldId id="270" r:id="rId9"/>
    <p:sldId id="271" r:id="rId10"/>
    <p:sldId id="272" r:id="rId11"/>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50A9"/>
    <a:srgbClr val="E0E0E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4" autoAdjust="0"/>
    <p:restoredTop sz="94660"/>
  </p:normalViewPr>
  <p:slideViewPr>
    <p:cSldViewPr snapToGrid="0">
      <p:cViewPr varScale="1">
        <p:scale>
          <a:sx n="85" d="100"/>
          <a:sy n="85" d="100"/>
        </p:scale>
        <p:origin x="-760" y="-1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5DD358-C2BE-4616-8539-89B7610A349B}" type="datetimeFigureOut">
              <a:rPr lang="uk-UA" smtClean="0"/>
              <a:t>03/05/19</a:t>
            </a:fld>
            <a:endParaRPr lang="uk-U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67AE34-5FED-4CE7-8C97-131DD1091E04}" type="slidenum">
              <a:rPr lang="uk-UA" smtClean="0"/>
              <a:t>‹#›</a:t>
            </a:fld>
            <a:endParaRPr lang="uk-UA"/>
          </a:p>
        </p:txBody>
      </p:sp>
    </p:spTree>
    <p:extLst>
      <p:ext uri="{BB962C8B-B14F-4D97-AF65-F5344CB8AC3E}">
        <p14:creationId xmlns:p14="http://schemas.microsoft.com/office/powerpoint/2010/main" val="869820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xmlns="" id="{30728091-E085-486D-B669-514AAEFB58C6}"/>
              </a:ext>
            </a:extLst>
          </p:cNvPr>
          <p:cNvSpPr/>
          <p:nvPr userDrawn="1"/>
        </p:nvSpPr>
        <p:spPr>
          <a:xfrm>
            <a:off x="0" y="3209925"/>
            <a:ext cx="12192000" cy="36480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 name="Title 1">
            <a:extLst>
              <a:ext uri="{FF2B5EF4-FFF2-40B4-BE49-F238E27FC236}">
                <a16:creationId xmlns:a16="http://schemas.microsoft.com/office/drawing/2014/main" xmlns="" id="{A47204A6-66D6-4F6E-B712-7208706FDC65}"/>
              </a:ext>
            </a:extLst>
          </p:cNvPr>
          <p:cNvSpPr>
            <a:spLocks noGrp="1"/>
          </p:cNvSpPr>
          <p:nvPr>
            <p:ph type="ctrTitle"/>
          </p:nvPr>
        </p:nvSpPr>
        <p:spPr>
          <a:xfrm>
            <a:off x="426547" y="1520030"/>
            <a:ext cx="6288578" cy="1585913"/>
          </a:xfrm>
        </p:spPr>
        <p:txBody>
          <a:bodyPr anchor="b"/>
          <a:lstStyle>
            <a:lvl1pPr algn="l">
              <a:defRPr sz="5400"/>
            </a:lvl1pPr>
          </a:lstStyle>
          <a:p>
            <a:r>
              <a:rPr lang="en-US" dirty="0"/>
              <a:t>Click to edit Master title style</a:t>
            </a:r>
            <a:endParaRPr lang="uk-UA" dirty="0"/>
          </a:p>
        </p:txBody>
      </p:sp>
      <p:sp>
        <p:nvSpPr>
          <p:cNvPr id="3" name="Subtitle 2">
            <a:extLst>
              <a:ext uri="{FF2B5EF4-FFF2-40B4-BE49-F238E27FC236}">
                <a16:creationId xmlns:a16="http://schemas.microsoft.com/office/drawing/2014/main" xmlns="" id="{D4842710-9FEB-4D1C-80B4-38D25BB1F45B}"/>
              </a:ext>
            </a:extLst>
          </p:cNvPr>
          <p:cNvSpPr>
            <a:spLocks noGrp="1"/>
          </p:cNvSpPr>
          <p:nvPr>
            <p:ph type="subTitle" idx="1"/>
          </p:nvPr>
        </p:nvSpPr>
        <p:spPr>
          <a:xfrm>
            <a:off x="426547" y="3344863"/>
            <a:ext cx="4862107" cy="1655762"/>
          </a:xfrm>
        </p:spPr>
        <p:txBody>
          <a:bodyPr>
            <a:normAutofit/>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uk-UA" dirty="0"/>
          </a:p>
        </p:txBody>
      </p:sp>
      <p:grpSp>
        <p:nvGrpSpPr>
          <p:cNvPr id="9" name="Group 8">
            <a:extLst>
              <a:ext uri="{FF2B5EF4-FFF2-40B4-BE49-F238E27FC236}">
                <a16:creationId xmlns:a16="http://schemas.microsoft.com/office/drawing/2014/main" xmlns="" id="{B407931E-DE8D-424A-A0D6-19CCA8D0C05C}"/>
              </a:ext>
            </a:extLst>
          </p:cNvPr>
          <p:cNvGrpSpPr/>
          <p:nvPr userDrawn="1"/>
        </p:nvGrpSpPr>
        <p:grpSpPr>
          <a:xfrm>
            <a:off x="5673974" y="2609850"/>
            <a:ext cx="6103283" cy="3767860"/>
            <a:chOff x="2995037" y="225740"/>
            <a:chExt cx="8749364" cy="5401417"/>
          </a:xfrm>
        </p:grpSpPr>
        <p:pic>
          <p:nvPicPr>
            <p:cNvPr id="11" name="Picture 10" descr="https://agora-file-storage-prod.s3-us-west-1.amazonaws.com/workplace/attachment/9653946336834885011?response-content-disposition=inline%3B%20filename%3D%22TEAMS%2520picture%2520for%2520PPT.jpg%22%3B%20filename%2A%3Dutf-8%27%27TEAMS%2520picture%2520for%2520PPT.jpg&amp;X-Amz-Security-Token=FQoGZXIvYXdzECMaDLDqnXxh2BhesF0lXCK3Ay5V6xjVfr3XFTjtc45h%2F2qF1MBmrsUaLKQNknKKAWsk%2FtrXZ2DCS3zi3elYlkMia4w%2BJZLC3l8Esi8rZcgYW1Vvqiwlkauf%2FpGCeArn%2FgubOLwqLJ%2BYS13Eqn9Cojsbiu%2F2X1XghS5FKZ7OYlFzbl9bV2m5JOMs94XLr76G%2BAquQgC%2B05oIa4IhmAlBgI8C%2F%2B9DZKulReZ6IxyrPOOmnc535N605HfDs87mFSbN2JTKQbIXlp0CwR1%2F6sobHz0XRNKLOGnmRvH%2FypVg%2FNZTxc19%2BwOYrWYoPqFT7maYT3CR8OmDDVE9jfbBs8w4hhGVqg7OOrM4IcLpfZt%2Bb6dWDY6QwsbL359yJmhAhQ%2Fuxmp4Qgy1xJH0wIdOynIIQ6qk7j4NrK4UvQ8ZRv2QlHu46bB2lgmcosXctv%2BZIDkaae31PYu1joLPJ%2F0qrLqUeK5iZtYo4yIdtWwlxLApW6TKg1QRUY8F7%2BNRBzvLGUuXUVVeiIhXB9tLORSBUKYSCBbZ%2Btei7VGPtZYE6MMNcRnPtmrnWN60fUjS%2BFhqXkjCKGdF6kUXhOkyJ93hagttcnnEYd8dNQrRAUMokoml5AU%3D&amp;X-Amz-Algorithm=AWS4-HMAC-SHA256&amp;X-Amz-Date=20190313T190356Z&amp;X-Amz-SignedHeaders=host&amp;X-Amz-Expires=599&amp;X-Amz-Credential=ASIA2YR6PYW5XAJJRP3P%2F20190313%2Fus-west-1%2Fs3%2Faws4_request&amp;X-Amz-Signature=47cdde17764038b523cd2d9c67575c7ec16a48dee2d96fc16c236f57afe444c5">
              <a:extLst>
                <a:ext uri="{FF2B5EF4-FFF2-40B4-BE49-F238E27FC236}">
                  <a16:creationId xmlns:a16="http://schemas.microsoft.com/office/drawing/2014/main" xmlns="" id="{609D8F03-1878-426A-AC4B-021F9F3D40F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4496" t="2677" r="3405" b="2205"/>
            <a:stretch>
              <a:fillRect/>
            </a:stretch>
          </p:blipFill>
          <p:spPr bwMode="auto">
            <a:xfrm>
              <a:off x="4016338" y="225740"/>
              <a:ext cx="7728063" cy="5312549"/>
            </a:xfrm>
            <a:custGeom>
              <a:avLst/>
              <a:gdLst>
                <a:gd name="connsiteX0" fmla="*/ 2995717 w 7728063"/>
                <a:gd name="connsiteY0" fmla="*/ 176 h 5312549"/>
                <a:gd name="connsiteX1" fmla="*/ 4150459 w 7728063"/>
                <a:gd name="connsiteY1" fmla="*/ 118355 h 5312549"/>
                <a:gd name="connsiteX2" fmla="*/ 7711938 w 7728063"/>
                <a:gd name="connsiteY2" fmla="*/ 3581861 h 5312549"/>
                <a:gd name="connsiteX3" fmla="*/ 3396417 w 7728063"/>
                <a:gd name="connsiteY3" fmla="*/ 5240437 h 5312549"/>
                <a:gd name="connsiteX4" fmla="*/ 15913 w 7728063"/>
                <a:gd name="connsiteY4" fmla="*/ 2005532 h 5312549"/>
                <a:gd name="connsiteX5" fmla="*/ 2995717 w 7728063"/>
                <a:gd name="connsiteY5" fmla="*/ 176 h 531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28063" h="5312549">
                  <a:moveTo>
                    <a:pt x="2995717" y="176"/>
                  </a:moveTo>
                  <a:cubicBezTo>
                    <a:pt x="3425452" y="3465"/>
                    <a:pt x="3829792" y="52675"/>
                    <a:pt x="4150459" y="118355"/>
                  </a:cubicBezTo>
                  <a:cubicBezTo>
                    <a:pt x="5433130" y="381077"/>
                    <a:pt x="7952922" y="1474897"/>
                    <a:pt x="7711938" y="3581861"/>
                  </a:cubicBezTo>
                  <a:cubicBezTo>
                    <a:pt x="7575728" y="5069699"/>
                    <a:pt x="4679088" y="5503159"/>
                    <a:pt x="3396417" y="5240437"/>
                  </a:cubicBezTo>
                  <a:cubicBezTo>
                    <a:pt x="2113746" y="4977715"/>
                    <a:pt x="-214535" y="4154611"/>
                    <a:pt x="15913" y="2005532"/>
                  </a:cubicBezTo>
                  <a:cubicBezTo>
                    <a:pt x="188750" y="393722"/>
                    <a:pt x="1706511" y="-9691"/>
                    <a:pt x="2995717" y="176"/>
                  </a:cubicBezTo>
                  <a:close/>
                </a:path>
              </a:pathLst>
            </a:custGeom>
            <a:noFill/>
            <a:extLst>
              <a:ext uri="{909E8E84-426E-40dd-AFC4-6F175D3DCCD1}">
                <a14:hiddenFill xmlns:a14="http://schemas.microsoft.com/office/drawing/2010/main">
                  <a:solidFill>
                    <a:srgbClr val="FFFFFF"/>
                  </a:solidFill>
                </a14:hiddenFill>
              </a:ext>
            </a:extLst>
          </p:spPr>
        </p:pic>
        <p:sp>
          <p:nvSpPr>
            <p:cNvPr id="12" name="Moon 27">
              <a:extLst>
                <a:ext uri="{FF2B5EF4-FFF2-40B4-BE49-F238E27FC236}">
                  <a16:creationId xmlns:a16="http://schemas.microsoft.com/office/drawing/2014/main" xmlns="" id="{B718A1C2-6F1C-46D7-8493-F296B29D1142}"/>
                </a:ext>
              </a:extLst>
            </p:cNvPr>
            <p:cNvSpPr/>
            <p:nvPr userDrawn="1"/>
          </p:nvSpPr>
          <p:spPr>
            <a:xfrm rot="17853696">
              <a:off x="4837345" y="1691766"/>
              <a:ext cx="2093083" cy="5777699"/>
            </a:xfrm>
            <a:custGeom>
              <a:avLst/>
              <a:gdLst>
                <a:gd name="connsiteX0" fmla="*/ 1480714 w 1480714"/>
                <a:gd name="connsiteY0" fmla="*/ 5793361 h 5793361"/>
                <a:gd name="connsiteX1" fmla="*/ 0 w 1480714"/>
                <a:gd name="connsiteY1" fmla="*/ 2896680 h 5793361"/>
                <a:gd name="connsiteX2" fmla="*/ 1480714 w 1480714"/>
                <a:gd name="connsiteY2" fmla="*/ -1 h 5793361"/>
                <a:gd name="connsiteX3" fmla="*/ 740357 w 1480714"/>
                <a:gd name="connsiteY3" fmla="*/ 2896680 h 5793361"/>
                <a:gd name="connsiteX4" fmla="*/ 1480714 w 1480714"/>
                <a:gd name="connsiteY4" fmla="*/ 5793361 h 5793361"/>
                <a:gd name="connsiteX0" fmla="*/ 737093 w 1551093"/>
                <a:gd name="connsiteY0" fmla="*/ 5777699 h 5777699"/>
                <a:gd name="connsiteX1" fmla="*/ 70379 w 1551093"/>
                <a:gd name="connsiteY1" fmla="*/ 2896681 h 5777699"/>
                <a:gd name="connsiteX2" fmla="*/ 1551093 w 1551093"/>
                <a:gd name="connsiteY2" fmla="*/ 0 h 5777699"/>
                <a:gd name="connsiteX3" fmla="*/ 810736 w 1551093"/>
                <a:gd name="connsiteY3" fmla="*/ 2896681 h 5777699"/>
                <a:gd name="connsiteX4" fmla="*/ 737093 w 1551093"/>
                <a:gd name="connsiteY4" fmla="*/ 5777699 h 5777699"/>
                <a:gd name="connsiteX0" fmla="*/ 1316416 w 2130416"/>
                <a:gd name="connsiteY0" fmla="*/ 5777699 h 5777699"/>
                <a:gd name="connsiteX1" fmla="*/ 18802 w 2130416"/>
                <a:gd name="connsiteY1" fmla="*/ 2140792 h 5777699"/>
                <a:gd name="connsiteX2" fmla="*/ 2130416 w 2130416"/>
                <a:gd name="connsiteY2" fmla="*/ 0 h 5777699"/>
                <a:gd name="connsiteX3" fmla="*/ 1390059 w 2130416"/>
                <a:gd name="connsiteY3" fmla="*/ 2896681 h 5777699"/>
                <a:gd name="connsiteX4" fmla="*/ 1316416 w 2130416"/>
                <a:gd name="connsiteY4" fmla="*/ 5777699 h 5777699"/>
                <a:gd name="connsiteX0" fmla="*/ 1316416 w 2130416"/>
                <a:gd name="connsiteY0" fmla="*/ 5777699 h 5777699"/>
                <a:gd name="connsiteX1" fmla="*/ 18802 w 2130416"/>
                <a:gd name="connsiteY1" fmla="*/ 2140792 h 5777699"/>
                <a:gd name="connsiteX2" fmla="*/ 2130416 w 2130416"/>
                <a:gd name="connsiteY2" fmla="*/ 0 h 5777699"/>
                <a:gd name="connsiteX3" fmla="*/ 570465 w 2130416"/>
                <a:gd name="connsiteY3" fmla="*/ 2314488 h 5777699"/>
                <a:gd name="connsiteX4" fmla="*/ 1316416 w 2130416"/>
                <a:gd name="connsiteY4" fmla="*/ 5777699 h 5777699"/>
                <a:gd name="connsiteX0" fmla="*/ 1316416 w 2130416"/>
                <a:gd name="connsiteY0" fmla="*/ 5777743 h 5777743"/>
                <a:gd name="connsiteX1" fmla="*/ 18802 w 2130416"/>
                <a:gd name="connsiteY1" fmla="*/ 2140836 h 5777743"/>
                <a:gd name="connsiteX2" fmla="*/ 2130416 w 2130416"/>
                <a:gd name="connsiteY2" fmla="*/ 44 h 5777743"/>
                <a:gd name="connsiteX3" fmla="*/ 570465 w 2130416"/>
                <a:gd name="connsiteY3" fmla="*/ 2314532 h 5777743"/>
                <a:gd name="connsiteX4" fmla="*/ 1316416 w 2130416"/>
                <a:gd name="connsiteY4" fmla="*/ 5777743 h 5777743"/>
                <a:gd name="connsiteX0" fmla="*/ 1316416 w 2130416"/>
                <a:gd name="connsiteY0" fmla="*/ 5777743 h 5777743"/>
                <a:gd name="connsiteX1" fmla="*/ 18802 w 2130416"/>
                <a:gd name="connsiteY1" fmla="*/ 2140836 h 5777743"/>
                <a:gd name="connsiteX2" fmla="*/ 2130416 w 2130416"/>
                <a:gd name="connsiteY2" fmla="*/ 44 h 5777743"/>
                <a:gd name="connsiteX3" fmla="*/ 570465 w 2130416"/>
                <a:gd name="connsiteY3" fmla="*/ 2314532 h 5777743"/>
                <a:gd name="connsiteX4" fmla="*/ 1316416 w 2130416"/>
                <a:gd name="connsiteY4" fmla="*/ 5777743 h 5777743"/>
                <a:gd name="connsiteX0" fmla="*/ 1316416 w 2130416"/>
                <a:gd name="connsiteY0" fmla="*/ 5777743 h 5777743"/>
                <a:gd name="connsiteX1" fmla="*/ 18802 w 2130416"/>
                <a:gd name="connsiteY1" fmla="*/ 2140836 h 5777743"/>
                <a:gd name="connsiteX2" fmla="*/ 2130416 w 2130416"/>
                <a:gd name="connsiteY2" fmla="*/ 44 h 5777743"/>
                <a:gd name="connsiteX3" fmla="*/ 570465 w 2130416"/>
                <a:gd name="connsiteY3" fmla="*/ 2314532 h 5777743"/>
                <a:gd name="connsiteX4" fmla="*/ 1316416 w 2130416"/>
                <a:gd name="connsiteY4" fmla="*/ 5777743 h 5777743"/>
                <a:gd name="connsiteX0" fmla="*/ 1316416 w 2130416"/>
                <a:gd name="connsiteY0" fmla="*/ 5777743 h 5777743"/>
                <a:gd name="connsiteX1" fmla="*/ 18802 w 2130416"/>
                <a:gd name="connsiteY1" fmla="*/ 2140836 h 5777743"/>
                <a:gd name="connsiteX2" fmla="*/ 2130416 w 2130416"/>
                <a:gd name="connsiteY2" fmla="*/ 44 h 5777743"/>
                <a:gd name="connsiteX3" fmla="*/ 570465 w 2130416"/>
                <a:gd name="connsiteY3" fmla="*/ 2314532 h 5777743"/>
                <a:gd name="connsiteX4" fmla="*/ 1316416 w 2130416"/>
                <a:gd name="connsiteY4" fmla="*/ 5777743 h 5777743"/>
                <a:gd name="connsiteX0" fmla="*/ 1316416 w 2130416"/>
                <a:gd name="connsiteY0" fmla="*/ 5777743 h 5777743"/>
                <a:gd name="connsiteX1" fmla="*/ 18802 w 2130416"/>
                <a:gd name="connsiteY1" fmla="*/ 2140836 h 5777743"/>
                <a:gd name="connsiteX2" fmla="*/ 2130416 w 2130416"/>
                <a:gd name="connsiteY2" fmla="*/ 44 h 5777743"/>
                <a:gd name="connsiteX3" fmla="*/ 570465 w 2130416"/>
                <a:gd name="connsiteY3" fmla="*/ 2314532 h 5777743"/>
                <a:gd name="connsiteX4" fmla="*/ 1316416 w 2130416"/>
                <a:gd name="connsiteY4" fmla="*/ 5777743 h 5777743"/>
                <a:gd name="connsiteX0" fmla="*/ 1316416 w 2130416"/>
                <a:gd name="connsiteY0" fmla="*/ 5777743 h 5777743"/>
                <a:gd name="connsiteX1" fmla="*/ 18802 w 2130416"/>
                <a:gd name="connsiteY1" fmla="*/ 2140836 h 5777743"/>
                <a:gd name="connsiteX2" fmla="*/ 2130416 w 2130416"/>
                <a:gd name="connsiteY2" fmla="*/ 44 h 5777743"/>
                <a:gd name="connsiteX3" fmla="*/ 369622 w 2130416"/>
                <a:gd name="connsiteY3" fmla="*/ 2279682 h 5777743"/>
                <a:gd name="connsiteX4" fmla="*/ 1316416 w 2130416"/>
                <a:gd name="connsiteY4" fmla="*/ 5777743 h 5777743"/>
                <a:gd name="connsiteX0" fmla="*/ 1316416 w 2130416"/>
                <a:gd name="connsiteY0" fmla="*/ 5777743 h 5777743"/>
                <a:gd name="connsiteX1" fmla="*/ 18802 w 2130416"/>
                <a:gd name="connsiteY1" fmla="*/ 2140836 h 5777743"/>
                <a:gd name="connsiteX2" fmla="*/ 2130416 w 2130416"/>
                <a:gd name="connsiteY2" fmla="*/ 44 h 5777743"/>
                <a:gd name="connsiteX3" fmla="*/ 506949 w 2130416"/>
                <a:gd name="connsiteY3" fmla="*/ 2336940 h 5777743"/>
                <a:gd name="connsiteX4" fmla="*/ 1316416 w 2130416"/>
                <a:gd name="connsiteY4" fmla="*/ 5777743 h 5777743"/>
                <a:gd name="connsiteX0" fmla="*/ 1316416 w 2130416"/>
                <a:gd name="connsiteY0" fmla="*/ 5777743 h 5777743"/>
                <a:gd name="connsiteX1" fmla="*/ 18802 w 2130416"/>
                <a:gd name="connsiteY1" fmla="*/ 2140836 h 5777743"/>
                <a:gd name="connsiteX2" fmla="*/ 2130416 w 2130416"/>
                <a:gd name="connsiteY2" fmla="*/ 44 h 5777743"/>
                <a:gd name="connsiteX3" fmla="*/ 506949 w 2130416"/>
                <a:gd name="connsiteY3" fmla="*/ 2336940 h 5777743"/>
                <a:gd name="connsiteX4" fmla="*/ 1316416 w 2130416"/>
                <a:gd name="connsiteY4" fmla="*/ 5777743 h 5777743"/>
                <a:gd name="connsiteX0" fmla="*/ 1316416 w 2130416"/>
                <a:gd name="connsiteY0" fmla="*/ 5777743 h 5777743"/>
                <a:gd name="connsiteX1" fmla="*/ 18802 w 2130416"/>
                <a:gd name="connsiteY1" fmla="*/ 2140836 h 5777743"/>
                <a:gd name="connsiteX2" fmla="*/ 2130416 w 2130416"/>
                <a:gd name="connsiteY2" fmla="*/ 44 h 5777743"/>
                <a:gd name="connsiteX3" fmla="*/ 506949 w 2130416"/>
                <a:gd name="connsiteY3" fmla="*/ 2336940 h 5777743"/>
                <a:gd name="connsiteX4" fmla="*/ 1316416 w 2130416"/>
                <a:gd name="connsiteY4" fmla="*/ 5777743 h 5777743"/>
                <a:gd name="connsiteX0" fmla="*/ 1320503 w 2134503"/>
                <a:gd name="connsiteY0" fmla="*/ 5777743 h 5777743"/>
                <a:gd name="connsiteX1" fmla="*/ 22889 w 2134503"/>
                <a:gd name="connsiteY1" fmla="*/ 2140836 h 5777743"/>
                <a:gd name="connsiteX2" fmla="*/ 2134503 w 2134503"/>
                <a:gd name="connsiteY2" fmla="*/ 44 h 5777743"/>
                <a:gd name="connsiteX3" fmla="*/ 511036 w 2134503"/>
                <a:gd name="connsiteY3" fmla="*/ 2336940 h 5777743"/>
                <a:gd name="connsiteX4" fmla="*/ 1320503 w 2134503"/>
                <a:gd name="connsiteY4" fmla="*/ 5777743 h 5777743"/>
                <a:gd name="connsiteX0" fmla="*/ 1334470 w 2148470"/>
                <a:gd name="connsiteY0" fmla="*/ 5777743 h 5777743"/>
                <a:gd name="connsiteX1" fmla="*/ 36856 w 2148470"/>
                <a:gd name="connsiteY1" fmla="*/ 2140836 h 5777743"/>
                <a:gd name="connsiteX2" fmla="*/ 2148470 w 2148470"/>
                <a:gd name="connsiteY2" fmla="*/ 44 h 5777743"/>
                <a:gd name="connsiteX3" fmla="*/ 525003 w 2148470"/>
                <a:gd name="connsiteY3" fmla="*/ 2336940 h 5777743"/>
                <a:gd name="connsiteX4" fmla="*/ 1334470 w 2148470"/>
                <a:gd name="connsiteY4" fmla="*/ 5777743 h 5777743"/>
                <a:gd name="connsiteX0" fmla="*/ 1324442 w 2138442"/>
                <a:gd name="connsiteY0" fmla="*/ 5777743 h 5777743"/>
                <a:gd name="connsiteX1" fmla="*/ 26828 w 2138442"/>
                <a:gd name="connsiteY1" fmla="*/ 2140836 h 5777743"/>
                <a:gd name="connsiteX2" fmla="*/ 2138442 w 2138442"/>
                <a:gd name="connsiteY2" fmla="*/ 44 h 5777743"/>
                <a:gd name="connsiteX3" fmla="*/ 514975 w 2138442"/>
                <a:gd name="connsiteY3" fmla="*/ 2336940 h 5777743"/>
                <a:gd name="connsiteX4" fmla="*/ 1324442 w 2138442"/>
                <a:gd name="connsiteY4" fmla="*/ 5777743 h 5777743"/>
                <a:gd name="connsiteX0" fmla="*/ 1307939 w 2121939"/>
                <a:gd name="connsiteY0" fmla="*/ 5777740 h 5777740"/>
                <a:gd name="connsiteX1" fmla="*/ 10325 w 2121939"/>
                <a:gd name="connsiteY1" fmla="*/ 2140833 h 5777740"/>
                <a:gd name="connsiteX2" fmla="*/ 2121939 w 2121939"/>
                <a:gd name="connsiteY2" fmla="*/ 41 h 5777740"/>
                <a:gd name="connsiteX3" fmla="*/ 498472 w 2121939"/>
                <a:gd name="connsiteY3" fmla="*/ 2336937 h 5777740"/>
                <a:gd name="connsiteX4" fmla="*/ 1307939 w 2121939"/>
                <a:gd name="connsiteY4" fmla="*/ 5777740 h 5777740"/>
                <a:gd name="connsiteX0" fmla="*/ 1307939 w 2121939"/>
                <a:gd name="connsiteY0" fmla="*/ 5777740 h 5777740"/>
                <a:gd name="connsiteX1" fmla="*/ 10325 w 2121939"/>
                <a:gd name="connsiteY1" fmla="*/ 2140833 h 5777740"/>
                <a:gd name="connsiteX2" fmla="*/ 2121939 w 2121939"/>
                <a:gd name="connsiteY2" fmla="*/ 41 h 5777740"/>
                <a:gd name="connsiteX3" fmla="*/ 494065 w 2121939"/>
                <a:gd name="connsiteY3" fmla="*/ 2328493 h 5777740"/>
                <a:gd name="connsiteX4" fmla="*/ 1307939 w 2121939"/>
                <a:gd name="connsiteY4" fmla="*/ 5777740 h 5777740"/>
                <a:gd name="connsiteX0" fmla="*/ 1307939 w 2121939"/>
                <a:gd name="connsiteY0" fmla="*/ 5777740 h 5777740"/>
                <a:gd name="connsiteX1" fmla="*/ 10325 w 2121939"/>
                <a:gd name="connsiteY1" fmla="*/ 2140833 h 5777740"/>
                <a:gd name="connsiteX2" fmla="*/ 2121939 w 2121939"/>
                <a:gd name="connsiteY2" fmla="*/ 41 h 5777740"/>
                <a:gd name="connsiteX3" fmla="*/ 442289 w 2121939"/>
                <a:gd name="connsiteY3" fmla="*/ 2291050 h 5777740"/>
                <a:gd name="connsiteX4" fmla="*/ 1307939 w 2121939"/>
                <a:gd name="connsiteY4" fmla="*/ 5777740 h 5777740"/>
                <a:gd name="connsiteX0" fmla="*/ 1274672 w 2088672"/>
                <a:gd name="connsiteY0" fmla="*/ 5777740 h 5777740"/>
                <a:gd name="connsiteX1" fmla="*/ 11204 w 2088672"/>
                <a:gd name="connsiteY1" fmla="*/ 2144499 h 5777740"/>
                <a:gd name="connsiteX2" fmla="*/ 2088672 w 2088672"/>
                <a:gd name="connsiteY2" fmla="*/ 41 h 5777740"/>
                <a:gd name="connsiteX3" fmla="*/ 409022 w 2088672"/>
                <a:gd name="connsiteY3" fmla="*/ 2291050 h 5777740"/>
                <a:gd name="connsiteX4" fmla="*/ 1274672 w 2088672"/>
                <a:gd name="connsiteY4" fmla="*/ 5777740 h 5777740"/>
                <a:gd name="connsiteX0" fmla="*/ 1274672 w 2088672"/>
                <a:gd name="connsiteY0" fmla="*/ 5777699 h 5777699"/>
                <a:gd name="connsiteX1" fmla="*/ 11204 w 2088672"/>
                <a:gd name="connsiteY1" fmla="*/ 2144458 h 5777699"/>
                <a:gd name="connsiteX2" fmla="*/ 2088672 w 2088672"/>
                <a:gd name="connsiteY2" fmla="*/ 0 h 5777699"/>
                <a:gd name="connsiteX3" fmla="*/ 409022 w 2088672"/>
                <a:gd name="connsiteY3" fmla="*/ 2291009 h 5777699"/>
                <a:gd name="connsiteX4" fmla="*/ 1274672 w 2088672"/>
                <a:gd name="connsiteY4" fmla="*/ 5777699 h 5777699"/>
                <a:gd name="connsiteX0" fmla="*/ 1279017 w 2093017"/>
                <a:gd name="connsiteY0" fmla="*/ 5777699 h 5777699"/>
                <a:gd name="connsiteX1" fmla="*/ 11081 w 2093017"/>
                <a:gd name="connsiteY1" fmla="*/ 2219617 h 5777699"/>
                <a:gd name="connsiteX2" fmla="*/ 2093017 w 2093017"/>
                <a:gd name="connsiteY2" fmla="*/ 0 h 5777699"/>
                <a:gd name="connsiteX3" fmla="*/ 413367 w 2093017"/>
                <a:gd name="connsiteY3" fmla="*/ 2291009 h 5777699"/>
                <a:gd name="connsiteX4" fmla="*/ 1279017 w 2093017"/>
                <a:gd name="connsiteY4" fmla="*/ 5777699 h 5777699"/>
                <a:gd name="connsiteX0" fmla="*/ 1279083 w 2093083"/>
                <a:gd name="connsiteY0" fmla="*/ 5777699 h 5777699"/>
                <a:gd name="connsiteX1" fmla="*/ 11147 w 2093083"/>
                <a:gd name="connsiteY1" fmla="*/ 2219617 h 5777699"/>
                <a:gd name="connsiteX2" fmla="*/ 2093083 w 2093083"/>
                <a:gd name="connsiteY2" fmla="*/ 0 h 5777699"/>
                <a:gd name="connsiteX3" fmla="*/ 413433 w 2093083"/>
                <a:gd name="connsiteY3" fmla="*/ 2291009 h 5777699"/>
                <a:gd name="connsiteX4" fmla="*/ 1279083 w 2093083"/>
                <a:gd name="connsiteY4" fmla="*/ 5777699 h 5777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3083" h="5777699">
                  <a:moveTo>
                    <a:pt x="1279083" y="5777699"/>
                  </a:moveTo>
                  <a:cubicBezTo>
                    <a:pt x="214061" y="4299862"/>
                    <a:pt x="-62486" y="3074980"/>
                    <a:pt x="11147" y="2219617"/>
                  </a:cubicBezTo>
                  <a:cubicBezTo>
                    <a:pt x="84780" y="1364254"/>
                    <a:pt x="829254" y="318765"/>
                    <a:pt x="2093083" y="0"/>
                  </a:cubicBezTo>
                  <a:cubicBezTo>
                    <a:pt x="790278" y="830441"/>
                    <a:pt x="549100" y="1328059"/>
                    <a:pt x="413433" y="2291009"/>
                  </a:cubicBezTo>
                  <a:cubicBezTo>
                    <a:pt x="277766" y="3253959"/>
                    <a:pt x="622025" y="4645610"/>
                    <a:pt x="1279083" y="5777699"/>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grpSp>
      <p:pic>
        <p:nvPicPr>
          <p:cNvPr id="14" name="Picture 2" descr="TEAMS">
            <a:extLst>
              <a:ext uri="{FF2B5EF4-FFF2-40B4-BE49-F238E27FC236}">
                <a16:creationId xmlns:a16="http://schemas.microsoft.com/office/drawing/2014/main" xmlns="" id="{8B3F970C-9326-4A27-9D21-FD4433491B84}"/>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348089" y="542282"/>
            <a:ext cx="3429168" cy="5594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3322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1778B7-1FA8-4F36-A2B8-A69E010943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uk-UA"/>
          </a:p>
        </p:txBody>
      </p:sp>
      <p:sp>
        <p:nvSpPr>
          <p:cNvPr id="3" name="Picture Placeholder 2">
            <a:extLst>
              <a:ext uri="{FF2B5EF4-FFF2-40B4-BE49-F238E27FC236}">
                <a16:creationId xmlns:a16="http://schemas.microsoft.com/office/drawing/2014/main" xmlns="" id="{065A7D37-3779-4355-963D-A51CAF4F9B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Text Placeholder 3">
            <a:extLst>
              <a:ext uri="{FF2B5EF4-FFF2-40B4-BE49-F238E27FC236}">
                <a16:creationId xmlns:a16="http://schemas.microsoft.com/office/drawing/2014/main" xmlns="" id="{5A87FABC-9668-46D1-98C9-7956246502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10453E8-8AE7-4411-99EF-93BE19EF334A}"/>
              </a:ext>
            </a:extLst>
          </p:cNvPr>
          <p:cNvSpPr>
            <a:spLocks noGrp="1"/>
          </p:cNvSpPr>
          <p:nvPr>
            <p:ph type="dt" sz="half" idx="10"/>
          </p:nvPr>
        </p:nvSpPr>
        <p:spPr>
          <a:xfrm>
            <a:off x="838200" y="6356350"/>
            <a:ext cx="2743200" cy="365125"/>
          </a:xfrm>
          <a:prstGeom prst="rect">
            <a:avLst/>
          </a:prstGeom>
        </p:spPr>
        <p:txBody>
          <a:bodyPr/>
          <a:lstStyle/>
          <a:p>
            <a:fld id="{E6A390EC-E8B3-4BFF-807C-3044259B09E0}" type="datetime1">
              <a:rPr lang="uk-UA" smtClean="0"/>
              <a:t>03/05/19</a:t>
            </a:fld>
            <a:endParaRPr lang="uk-UA"/>
          </a:p>
        </p:txBody>
      </p:sp>
      <p:sp>
        <p:nvSpPr>
          <p:cNvPr id="6" name="Footer Placeholder 5">
            <a:extLst>
              <a:ext uri="{FF2B5EF4-FFF2-40B4-BE49-F238E27FC236}">
                <a16:creationId xmlns:a16="http://schemas.microsoft.com/office/drawing/2014/main" xmlns="" id="{495D3F80-F68A-4036-BF9C-8D87C87C91BB}"/>
              </a:ext>
            </a:extLst>
          </p:cNvPr>
          <p:cNvSpPr>
            <a:spLocks noGrp="1"/>
          </p:cNvSpPr>
          <p:nvPr>
            <p:ph type="ftr" sz="quarter" idx="11"/>
          </p:nvPr>
        </p:nvSpPr>
        <p:spPr/>
        <p:txBody>
          <a:bodyPr/>
          <a:lstStyle/>
          <a:p>
            <a:endParaRPr lang="uk-UA"/>
          </a:p>
        </p:txBody>
      </p:sp>
      <p:sp>
        <p:nvSpPr>
          <p:cNvPr id="7" name="Slide Number Placeholder 6">
            <a:extLst>
              <a:ext uri="{FF2B5EF4-FFF2-40B4-BE49-F238E27FC236}">
                <a16:creationId xmlns:a16="http://schemas.microsoft.com/office/drawing/2014/main" xmlns="" id="{DC8CA63E-3EA1-406A-9893-12E5A1D0353C}"/>
              </a:ext>
            </a:extLst>
          </p:cNvPr>
          <p:cNvSpPr>
            <a:spLocks noGrp="1"/>
          </p:cNvSpPr>
          <p:nvPr>
            <p:ph type="sldNum" sz="quarter" idx="12"/>
          </p:nvPr>
        </p:nvSpPr>
        <p:spPr/>
        <p:txBody>
          <a:bodyPr/>
          <a:lstStyle/>
          <a:p>
            <a:fld id="{03E55565-F195-45AE-A8B0-E2C07D5DAE07}" type="slidenum">
              <a:rPr lang="uk-UA" smtClean="0"/>
              <a:t>‹#›</a:t>
            </a:fld>
            <a:endParaRPr lang="uk-UA"/>
          </a:p>
        </p:txBody>
      </p:sp>
    </p:spTree>
    <p:extLst>
      <p:ext uri="{BB962C8B-B14F-4D97-AF65-F5344CB8AC3E}">
        <p14:creationId xmlns:p14="http://schemas.microsoft.com/office/powerpoint/2010/main" val="446658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5AF454-C576-4F09-AB3C-1EABCE0ADD62}"/>
              </a:ext>
            </a:extLst>
          </p:cNvPr>
          <p:cNvSpPr>
            <a:spLocks noGrp="1"/>
          </p:cNvSpPr>
          <p:nvPr>
            <p:ph type="title"/>
          </p:nvPr>
        </p:nvSpPr>
        <p:spPr/>
        <p:txBody>
          <a:bodyPr/>
          <a:lstStyle/>
          <a:p>
            <a:r>
              <a:rPr lang="en-US"/>
              <a:t>Click to edit Master title style</a:t>
            </a:r>
            <a:endParaRPr lang="uk-UA"/>
          </a:p>
        </p:txBody>
      </p:sp>
      <p:sp>
        <p:nvSpPr>
          <p:cNvPr id="3" name="Vertical Text Placeholder 2">
            <a:extLst>
              <a:ext uri="{FF2B5EF4-FFF2-40B4-BE49-F238E27FC236}">
                <a16:creationId xmlns:a16="http://schemas.microsoft.com/office/drawing/2014/main" xmlns="" id="{8FAE1FF3-FBEE-4747-9196-662B0235F0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4" name="Date Placeholder 3">
            <a:extLst>
              <a:ext uri="{FF2B5EF4-FFF2-40B4-BE49-F238E27FC236}">
                <a16:creationId xmlns:a16="http://schemas.microsoft.com/office/drawing/2014/main" xmlns="" id="{3A56ABF1-0310-4E5C-94FA-B0460E23231D}"/>
              </a:ext>
            </a:extLst>
          </p:cNvPr>
          <p:cNvSpPr>
            <a:spLocks noGrp="1"/>
          </p:cNvSpPr>
          <p:nvPr>
            <p:ph type="dt" sz="half" idx="10"/>
          </p:nvPr>
        </p:nvSpPr>
        <p:spPr>
          <a:xfrm>
            <a:off x="838200" y="6356350"/>
            <a:ext cx="2743200" cy="365125"/>
          </a:xfrm>
          <a:prstGeom prst="rect">
            <a:avLst/>
          </a:prstGeom>
        </p:spPr>
        <p:txBody>
          <a:bodyPr/>
          <a:lstStyle/>
          <a:p>
            <a:fld id="{12218FD5-A7C0-4497-936B-09461F075541}" type="datetime1">
              <a:rPr lang="uk-UA" smtClean="0"/>
              <a:t>03/05/19</a:t>
            </a:fld>
            <a:endParaRPr lang="uk-UA"/>
          </a:p>
        </p:txBody>
      </p:sp>
      <p:sp>
        <p:nvSpPr>
          <p:cNvPr id="5" name="Footer Placeholder 4">
            <a:extLst>
              <a:ext uri="{FF2B5EF4-FFF2-40B4-BE49-F238E27FC236}">
                <a16:creationId xmlns:a16="http://schemas.microsoft.com/office/drawing/2014/main" xmlns="" id="{63C3BEDF-7794-4AA9-A629-BC7C46F7B733}"/>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xmlns="" id="{78004B51-4458-48BC-84C4-15DEE156005A}"/>
              </a:ext>
            </a:extLst>
          </p:cNvPr>
          <p:cNvSpPr>
            <a:spLocks noGrp="1"/>
          </p:cNvSpPr>
          <p:nvPr>
            <p:ph type="sldNum" sz="quarter" idx="12"/>
          </p:nvPr>
        </p:nvSpPr>
        <p:spPr/>
        <p:txBody>
          <a:bodyPr/>
          <a:lstStyle/>
          <a:p>
            <a:fld id="{03E55565-F195-45AE-A8B0-E2C07D5DAE07}" type="slidenum">
              <a:rPr lang="uk-UA" smtClean="0"/>
              <a:t>‹#›</a:t>
            </a:fld>
            <a:endParaRPr lang="uk-UA"/>
          </a:p>
        </p:txBody>
      </p:sp>
    </p:spTree>
    <p:extLst>
      <p:ext uri="{BB962C8B-B14F-4D97-AF65-F5344CB8AC3E}">
        <p14:creationId xmlns:p14="http://schemas.microsoft.com/office/powerpoint/2010/main" val="23170541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D4127E9A-DD1E-489F-9055-693E153AA17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uk-UA"/>
          </a:p>
        </p:txBody>
      </p:sp>
      <p:sp>
        <p:nvSpPr>
          <p:cNvPr id="3" name="Vertical Text Placeholder 2">
            <a:extLst>
              <a:ext uri="{FF2B5EF4-FFF2-40B4-BE49-F238E27FC236}">
                <a16:creationId xmlns:a16="http://schemas.microsoft.com/office/drawing/2014/main" xmlns="" id="{BB31FDAA-C719-44EF-BC5C-54D8452E05B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4" name="Date Placeholder 3">
            <a:extLst>
              <a:ext uri="{FF2B5EF4-FFF2-40B4-BE49-F238E27FC236}">
                <a16:creationId xmlns:a16="http://schemas.microsoft.com/office/drawing/2014/main" xmlns="" id="{2A698C42-01F8-44A9-8A1F-8F334335B0E8}"/>
              </a:ext>
            </a:extLst>
          </p:cNvPr>
          <p:cNvSpPr>
            <a:spLocks noGrp="1"/>
          </p:cNvSpPr>
          <p:nvPr>
            <p:ph type="dt" sz="half" idx="10"/>
          </p:nvPr>
        </p:nvSpPr>
        <p:spPr>
          <a:xfrm>
            <a:off x="838200" y="6356350"/>
            <a:ext cx="2743200" cy="365125"/>
          </a:xfrm>
          <a:prstGeom prst="rect">
            <a:avLst/>
          </a:prstGeom>
        </p:spPr>
        <p:txBody>
          <a:bodyPr/>
          <a:lstStyle/>
          <a:p>
            <a:fld id="{A0957D32-2C74-4EC2-99CF-C21DBEF45B97}" type="datetime1">
              <a:rPr lang="uk-UA" smtClean="0"/>
              <a:t>03/05/19</a:t>
            </a:fld>
            <a:endParaRPr lang="uk-UA"/>
          </a:p>
        </p:txBody>
      </p:sp>
      <p:sp>
        <p:nvSpPr>
          <p:cNvPr id="5" name="Footer Placeholder 4">
            <a:extLst>
              <a:ext uri="{FF2B5EF4-FFF2-40B4-BE49-F238E27FC236}">
                <a16:creationId xmlns:a16="http://schemas.microsoft.com/office/drawing/2014/main" xmlns="" id="{F97D2871-CE95-4857-90AB-822659384851}"/>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xmlns="" id="{E71CC5BE-4845-42D3-8AF5-6493E0B5CC53}"/>
              </a:ext>
            </a:extLst>
          </p:cNvPr>
          <p:cNvSpPr>
            <a:spLocks noGrp="1"/>
          </p:cNvSpPr>
          <p:nvPr>
            <p:ph type="sldNum" sz="quarter" idx="12"/>
          </p:nvPr>
        </p:nvSpPr>
        <p:spPr/>
        <p:txBody>
          <a:bodyPr/>
          <a:lstStyle/>
          <a:p>
            <a:fld id="{03E55565-F195-45AE-A8B0-E2C07D5DAE07}" type="slidenum">
              <a:rPr lang="uk-UA" smtClean="0"/>
              <a:t>‹#›</a:t>
            </a:fld>
            <a:endParaRPr lang="uk-UA"/>
          </a:p>
        </p:txBody>
      </p:sp>
    </p:spTree>
    <p:extLst>
      <p:ext uri="{BB962C8B-B14F-4D97-AF65-F5344CB8AC3E}">
        <p14:creationId xmlns:p14="http://schemas.microsoft.com/office/powerpoint/2010/main" val="4107427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2_Title Slide">
    <p:bg>
      <p:bgPr>
        <a:solidFill>
          <a:schemeClr val="accent2"/>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xmlns="" id="{B05878A6-138B-424E-9960-C03179D205E5}"/>
              </a:ext>
            </a:extLst>
          </p:cNvPr>
          <p:cNvSpPr/>
          <p:nvPr userDrawn="1"/>
        </p:nvSpPr>
        <p:spPr>
          <a:xfrm>
            <a:off x="1" y="0"/>
            <a:ext cx="12191999" cy="53379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Rectangle 9">
            <a:extLst>
              <a:ext uri="{FF2B5EF4-FFF2-40B4-BE49-F238E27FC236}">
                <a16:creationId xmlns:a16="http://schemas.microsoft.com/office/drawing/2014/main" xmlns="" id="{A3F8831B-93D7-4F19-99F9-EDFF7EA93050}"/>
              </a:ext>
            </a:extLst>
          </p:cNvPr>
          <p:cNvSpPr/>
          <p:nvPr userDrawn="1"/>
        </p:nvSpPr>
        <p:spPr>
          <a:xfrm>
            <a:off x="-1" y="5337970"/>
            <a:ext cx="12192001" cy="152003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5" name="Rectangle 14">
            <a:extLst>
              <a:ext uri="{FF2B5EF4-FFF2-40B4-BE49-F238E27FC236}">
                <a16:creationId xmlns:a16="http://schemas.microsoft.com/office/drawing/2014/main" xmlns="" id="{8066448A-9029-47AA-83AB-B9C81C49B746}"/>
              </a:ext>
            </a:extLst>
          </p:cNvPr>
          <p:cNvSpPr/>
          <p:nvPr userDrawn="1"/>
        </p:nvSpPr>
        <p:spPr>
          <a:xfrm>
            <a:off x="6391276" y="1130496"/>
            <a:ext cx="4743449" cy="39461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 name="Title 1">
            <a:extLst>
              <a:ext uri="{FF2B5EF4-FFF2-40B4-BE49-F238E27FC236}">
                <a16:creationId xmlns:a16="http://schemas.microsoft.com/office/drawing/2014/main" xmlns="" id="{A47204A6-66D6-4F6E-B712-7208706FDC65}"/>
              </a:ext>
            </a:extLst>
          </p:cNvPr>
          <p:cNvSpPr>
            <a:spLocks noGrp="1"/>
          </p:cNvSpPr>
          <p:nvPr>
            <p:ph type="ctrTitle"/>
          </p:nvPr>
        </p:nvSpPr>
        <p:spPr>
          <a:xfrm>
            <a:off x="426547" y="2310605"/>
            <a:ext cx="4955078" cy="1585913"/>
          </a:xfrm>
        </p:spPr>
        <p:txBody>
          <a:bodyPr anchor="b">
            <a:normAutofit/>
          </a:bodyPr>
          <a:lstStyle>
            <a:lvl1pPr algn="l">
              <a:defRPr sz="4400"/>
            </a:lvl1pPr>
          </a:lstStyle>
          <a:p>
            <a:r>
              <a:rPr lang="en-US" dirty="0"/>
              <a:t>Click to edit Master title style</a:t>
            </a:r>
            <a:endParaRPr lang="uk-UA" dirty="0"/>
          </a:p>
        </p:txBody>
      </p:sp>
      <p:sp>
        <p:nvSpPr>
          <p:cNvPr id="3" name="Subtitle 2">
            <a:extLst>
              <a:ext uri="{FF2B5EF4-FFF2-40B4-BE49-F238E27FC236}">
                <a16:creationId xmlns:a16="http://schemas.microsoft.com/office/drawing/2014/main" xmlns="" id="{D4842710-9FEB-4D1C-80B4-38D25BB1F45B}"/>
              </a:ext>
            </a:extLst>
          </p:cNvPr>
          <p:cNvSpPr>
            <a:spLocks noGrp="1"/>
          </p:cNvSpPr>
          <p:nvPr>
            <p:ph type="subTitle" idx="1"/>
          </p:nvPr>
        </p:nvSpPr>
        <p:spPr>
          <a:xfrm>
            <a:off x="426547" y="4135438"/>
            <a:ext cx="4862107" cy="1655762"/>
          </a:xfrm>
        </p:spPr>
        <p:txBody>
          <a:bodyPr>
            <a:normAutofit/>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uk-UA" dirty="0"/>
          </a:p>
        </p:txBody>
      </p:sp>
      <p:pic>
        <p:nvPicPr>
          <p:cNvPr id="14" name="Picture 2" descr="TEAMS">
            <a:extLst>
              <a:ext uri="{FF2B5EF4-FFF2-40B4-BE49-F238E27FC236}">
                <a16:creationId xmlns:a16="http://schemas.microsoft.com/office/drawing/2014/main" xmlns="" id="{8B3F970C-9326-4A27-9D21-FD4433491B84}"/>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26547" y="1105378"/>
            <a:ext cx="3429168" cy="55947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A group of people in a room&#10;&#10;Description automatically generated">
            <a:extLst>
              <a:ext uri="{FF2B5EF4-FFF2-40B4-BE49-F238E27FC236}">
                <a16:creationId xmlns:a16="http://schemas.microsoft.com/office/drawing/2014/main" xmlns="" id="{58E04348-F447-49D7-8007-CDE53A4EF315}"/>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11843" r="7747"/>
          <a:stretch/>
        </p:blipFill>
        <p:spPr>
          <a:xfrm>
            <a:off x="6753225" y="810103"/>
            <a:ext cx="4743450" cy="3926601"/>
          </a:xfrm>
          <a:prstGeom prst="rect">
            <a:avLst/>
          </a:prstGeom>
        </p:spPr>
      </p:pic>
    </p:spTree>
    <p:extLst>
      <p:ext uri="{BB962C8B-B14F-4D97-AF65-F5344CB8AC3E}">
        <p14:creationId xmlns:p14="http://schemas.microsoft.com/office/powerpoint/2010/main" val="1950119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BA90D0-15B4-4DC9-B273-7980D61FE523}"/>
              </a:ext>
            </a:extLst>
          </p:cNvPr>
          <p:cNvSpPr>
            <a:spLocks noGrp="1"/>
          </p:cNvSpPr>
          <p:nvPr>
            <p:ph type="title"/>
          </p:nvPr>
        </p:nvSpPr>
        <p:spPr/>
        <p:txBody>
          <a:bodyPr/>
          <a:lstStyle/>
          <a:p>
            <a:r>
              <a:rPr lang="en-US"/>
              <a:t>Click to edit Master title style</a:t>
            </a:r>
            <a:endParaRPr lang="uk-UA"/>
          </a:p>
        </p:txBody>
      </p:sp>
      <p:sp>
        <p:nvSpPr>
          <p:cNvPr id="3" name="Content Placeholder 2">
            <a:extLst>
              <a:ext uri="{FF2B5EF4-FFF2-40B4-BE49-F238E27FC236}">
                <a16:creationId xmlns:a16="http://schemas.microsoft.com/office/drawing/2014/main" xmlns="" id="{72B95CF9-12F9-4E69-B935-A9E2E6E91E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5" name="Footer Placeholder 4">
            <a:extLst>
              <a:ext uri="{FF2B5EF4-FFF2-40B4-BE49-F238E27FC236}">
                <a16:creationId xmlns:a16="http://schemas.microsoft.com/office/drawing/2014/main" xmlns="" id="{7E5F2CAE-E5A1-4BCD-B1DD-033B36CF7874}"/>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xmlns="" id="{6C197F13-F380-417F-9092-EF83050C0684}"/>
              </a:ext>
            </a:extLst>
          </p:cNvPr>
          <p:cNvSpPr>
            <a:spLocks noGrp="1"/>
          </p:cNvSpPr>
          <p:nvPr>
            <p:ph type="sldNum" sz="quarter" idx="12"/>
          </p:nvPr>
        </p:nvSpPr>
        <p:spPr/>
        <p:txBody>
          <a:bodyPr/>
          <a:lstStyle/>
          <a:p>
            <a:fld id="{03E55565-F195-45AE-A8B0-E2C07D5DAE07}" type="slidenum">
              <a:rPr lang="uk-UA" smtClean="0"/>
              <a:t>‹#›</a:t>
            </a:fld>
            <a:endParaRPr lang="uk-UA"/>
          </a:p>
        </p:txBody>
      </p:sp>
    </p:spTree>
    <p:extLst>
      <p:ext uri="{BB962C8B-B14F-4D97-AF65-F5344CB8AC3E}">
        <p14:creationId xmlns:p14="http://schemas.microsoft.com/office/powerpoint/2010/main" val="16079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7AB81B-B65F-4D48-B472-4D7716AFE4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uk-UA"/>
          </a:p>
        </p:txBody>
      </p:sp>
      <p:sp>
        <p:nvSpPr>
          <p:cNvPr id="3" name="Text Placeholder 2">
            <a:extLst>
              <a:ext uri="{FF2B5EF4-FFF2-40B4-BE49-F238E27FC236}">
                <a16:creationId xmlns:a16="http://schemas.microsoft.com/office/drawing/2014/main" xmlns="" id="{4209E905-634A-4B5E-8590-F693C92206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1D297756-B224-4A2E-AB91-779F3CDDAE57}"/>
              </a:ext>
            </a:extLst>
          </p:cNvPr>
          <p:cNvSpPr>
            <a:spLocks noGrp="1"/>
          </p:cNvSpPr>
          <p:nvPr>
            <p:ph type="dt" sz="half" idx="10"/>
          </p:nvPr>
        </p:nvSpPr>
        <p:spPr>
          <a:xfrm>
            <a:off x="838200" y="6356350"/>
            <a:ext cx="2743200" cy="365125"/>
          </a:xfrm>
          <a:prstGeom prst="rect">
            <a:avLst/>
          </a:prstGeom>
        </p:spPr>
        <p:txBody>
          <a:bodyPr/>
          <a:lstStyle/>
          <a:p>
            <a:fld id="{C3AF9D74-06C5-4FF0-8790-DB118488F39D}" type="datetime1">
              <a:rPr lang="uk-UA" smtClean="0"/>
              <a:t>03/05/19</a:t>
            </a:fld>
            <a:endParaRPr lang="uk-UA"/>
          </a:p>
        </p:txBody>
      </p:sp>
      <p:sp>
        <p:nvSpPr>
          <p:cNvPr id="5" name="Footer Placeholder 4">
            <a:extLst>
              <a:ext uri="{FF2B5EF4-FFF2-40B4-BE49-F238E27FC236}">
                <a16:creationId xmlns:a16="http://schemas.microsoft.com/office/drawing/2014/main" xmlns="" id="{D804C433-93C6-4CD2-80D2-96E74A29936B}"/>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xmlns="" id="{357572D8-5604-49CB-9C6F-607C54EE74AC}"/>
              </a:ext>
            </a:extLst>
          </p:cNvPr>
          <p:cNvSpPr>
            <a:spLocks noGrp="1"/>
          </p:cNvSpPr>
          <p:nvPr>
            <p:ph type="sldNum" sz="quarter" idx="12"/>
          </p:nvPr>
        </p:nvSpPr>
        <p:spPr/>
        <p:txBody>
          <a:bodyPr/>
          <a:lstStyle/>
          <a:p>
            <a:fld id="{03E55565-F195-45AE-A8B0-E2C07D5DAE07}" type="slidenum">
              <a:rPr lang="uk-UA" smtClean="0"/>
              <a:t>‹#›</a:t>
            </a:fld>
            <a:endParaRPr lang="uk-UA"/>
          </a:p>
        </p:txBody>
      </p:sp>
    </p:spTree>
    <p:extLst>
      <p:ext uri="{BB962C8B-B14F-4D97-AF65-F5344CB8AC3E}">
        <p14:creationId xmlns:p14="http://schemas.microsoft.com/office/powerpoint/2010/main" val="995310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63DA525-664E-4B48-AE20-4A1CD6C5E396}"/>
              </a:ext>
            </a:extLst>
          </p:cNvPr>
          <p:cNvSpPr>
            <a:spLocks noGrp="1"/>
          </p:cNvSpPr>
          <p:nvPr>
            <p:ph type="title"/>
          </p:nvPr>
        </p:nvSpPr>
        <p:spPr/>
        <p:txBody>
          <a:bodyPr/>
          <a:lstStyle/>
          <a:p>
            <a:r>
              <a:rPr lang="en-US"/>
              <a:t>Click to edit Master title style</a:t>
            </a:r>
            <a:endParaRPr lang="uk-UA"/>
          </a:p>
        </p:txBody>
      </p:sp>
      <p:sp>
        <p:nvSpPr>
          <p:cNvPr id="3" name="Content Placeholder 2">
            <a:extLst>
              <a:ext uri="{FF2B5EF4-FFF2-40B4-BE49-F238E27FC236}">
                <a16:creationId xmlns:a16="http://schemas.microsoft.com/office/drawing/2014/main" xmlns="" id="{DE1C4075-810F-4FD2-8E7D-994254D7E1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4" name="Content Placeholder 3">
            <a:extLst>
              <a:ext uri="{FF2B5EF4-FFF2-40B4-BE49-F238E27FC236}">
                <a16:creationId xmlns:a16="http://schemas.microsoft.com/office/drawing/2014/main" xmlns="" id="{C94E1845-F976-4AF4-8A85-968C4B7BCD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5" name="Date Placeholder 4">
            <a:extLst>
              <a:ext uri="{FF2B5EF4-FFF2-40B4-BE49-F238E27FC236}">
                <a16:creationId xmlns:a16="http://schemas.microsoft.com/office/drawing/2014/main" xmlns="" id="{5C60D877-8912-47F2-AF95-A009B9978155}"/>
              </a:ext>
            </a:extLst>
          </p:cNvPr>
          <p:cNvSpPr>
            <a:spLocks noGrp="1"/>
          </p:cNvSpPr>
          <p:nvPr>
            <p:ph type="dt" sz="half" idx="10"/>
          </p:nvPr>
        </p:nvSpPr>
        <p:spPr>
          <a:xfrm>
            <a:off x="838200" y="6356350"/>
            <a:ext cx="2743200" cy="365125"/>
          </a:xfrm>
          <a:prstGeom prst="rect">
            <a:avLst/>
          </a:prstGeom>
        </p:spPr>
        <p:txBody>
          <a:bodyPr/>
          <a:lstStyle/>
          <a:p>
            <a:fld id="{94B70FF8-AB7A-488D-A800-5EA160F9CF2F}" type="datetime1">
              <a:rPr lang="uk-UA" smtClean="0"/>
              <a:t>03/05/19</a:t>
            </a:fld>
            <a:endParaRPr lang="uk-UA"/>
          </a:p>
        </p:txBody>
      </p:sp>
      <p:sp>
        <p:nvSpPr>
          <p:cNvPr id="6" name="Footer Placeholder 5">
            <a:extLst>
              <a:ext uri="{FF2B5EF4-FFF2-40B4-BE49-F238E27FC236}">
                <a16:creationId xmlns:a16="http://schemas.microsoft.com/office/drawing/2014/main" xmlns="" id="{F35766AD-BE47-4C8F-A069-4FB0773A40CE}"/>
              </a:ext>
            </a:extLst>
          </p:cNvPr>
          <p:cNvSpPr>
            <a:spLocks noGrp="1"/>
          </p:cNvSpPr>
          <p:nvPr>
            <p:ph type="ftr" sz="quarter" idx="11"/>
          </p:nvPr>
        </p:nvSpPr>
        <p:spPr/>
        <p:txBody>
          <a:bodyPr/>
          <a:lstStyle/>
          <a:p>
            <a:endParaRPr lang="uk-UA"/>
          </a:p>
        </p:txBody>
      </p:sp>
      <p:sp>
        <p:nvSpPr>
          <p:cNvPr id="7" name="Slide Number Placeholder 6">
            <a:extLst>
              <a:ext uri="{FF2B5EF4-FFF2-40B4-BE49-F238E27FC236}">
                <a16:creationId xmlns:a16="http://schemas.microsoft.com/office/drawing/2014/main" xmlns="" id="{FA1286B0-98EA-4C80-8202-D61F36CAA3EC}"/>
              </a:ext>
            </a:extLst>
          </p:cNvPr>
          <p:cNvSpPr>
            <a:spLocks noGrp="1"/>
          </p:cNvSpPr>
          <p:nvPr>
            <p:ph type="sldNum" sz="quarter" idx="12"/>
          </p:nvPr>
        </p:nvSpPr>
        <p:spPr/>
        <p:txBody>
          <a:bodyPr/>
          <a:lstStyle/>
          <a:p>
            <a:fld id="{03E55565-F195-45AE-A8B0-E2C07D5DAE07}" type="slidenum">
              <a:rPr lang="uk-UA" smtClean="0"/>
              <a:t>‹#›</a:t>
            </a:fld>
            <a:endParaRPr lang="uk-UA"/>
          </a:p>
        </p:txBody>
      </p:sp>
    </p:spTree>
    <p:extLst>
      <p:ext uri="{BB962C8B-B14F-4D97-AF65-F5344CB8AC3E}">
        <p14:creationId xmlns:p14="http://schemas.microsoft.com/office/powerpoint/2010/main" val="2875735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1A5699-0C90-43E2-AE29-0E0801CF93FA}"/>
              </a:ext>
            </a:extLst>
          </p:cNvPr>
          <p:cNvSpPr>
            <a:spLocks noGrp="1"/>
          </p:cNvSpPr>
          <p:nvPr>
            <p:ph type="title"/>
          </p:nvPr>
        </p:nvSpPr>
        <p:spPr>
          <a:xfrm>
            <a:off x="839788" y="365125"/>
            <a:ext cx="10515600" cy="1325563"/>
          </a:xfrm>
        </p:spPr>
        <p:txBody>
          <a:bodyPr/>
          <a:lstStyle/>
          <a:p>
            <a:r>
              <a:rPr lang="en-US"/>
              <a:t>Click to edit Master title style</a:t>
            </a:r>
            <a:endParaRPr lang="uk-UA"/>
          </a:p>
        </p:txBody>
      </p:sp>
      <p:sp>
        <p:nvSpPr>
          <p:cNvPr id="3" name="Text Placeholder 2">
            <a:extLst>
              <a:ext uri="{FF2B5EF4-FFF2-40B4-BE49-F238E27FC236}">
                <a16:creationId xmlns:a16="http://schemas.microsoft.com/office/drawing/2014/main" xmlns="" id="{67E1CEAB-9F86-4F4D-842D-E89CEEB86F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8713E354-F107-4CB6-9AFE-5DA13E6E20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5" name="Text Placeholder 4">
            <a:extLst>
              <a:ext uri="{FF2B5EF4-FFF2-40B4-BE49-F238E27FC236}">
                <a16:creationId xmlns:a16="http://schemas.microsoft.com/office/drawing/2014/main" xmlns="" id="{92EF4E1F-7AB7-4560-A94B-1F22205C81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50CEB935-9732-4897-A6E3-37F9606C0B7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7" name="Date Placeholder 6">
            <a:extLst>
              <a:ext uri="{FF2B5EF4-FFF2-40B4-BE49-F238E27FC236}">
                <a16:creationId xmlns:a16="http://schemas.microsoft.com/office/drawing/2014/main" xmlns="" id="{0D87DDF5-0963-45F7-BE78-CE880566D2F1}"/>
              </a:ext>
            </a:extLst>
          </p:cNvPr>
          <p:cNvSpPr>
            <a:spLocks noGrp="1"/>
          </p:cNvSpPr>
          <p:nvPr>
            <p:ph type="dt" sz="half" idx="10"/>
          </p:nvPr>
        </p:nvSpPr>
        <p:spPr>
          <a:xfrm>
            <a:off x="838200" y="6356350"/>
            <a:ext cx="2743200" cy="365125"/>
          </a:xfrm>
          <a:prstGeom prst="rect">
            <a:avLst/>
          </a:prstGeom>
        </p:spPr>
        <p:txBody>
          <a:bodyPr/>
          <a:lstStyle/>
          <a:p>
            <a:fld id="{60EFC62C-FBB9-46DF-B816-22BA001587E7}" type="datetime1">
              <a:rPr lang="uk-UA" smtClean="0"/>
              <a:t>03/05/19</a:t>
            </a:fld>
            <a:endParaRPr lang="uk-UA"/>
          </a:p>
        </p:txBody>
      </p:sp>
      <p:sp>
        <p:nvSpPr>
          <p:cNvPr id="8" name="Footer Placeholder 7">
            <a:extLst>
              <a:ext uri="{FF2B5EF4-FFF2-40B4-BE49-F238E27FC236}">
                <a16:creationId xmlns:a16="http://schemas.microsoft.com/office/drawing/2014/main" xmlns="" id="{6AE6370A-C643-49DB-BF11-BA4A6F009BB9}"/>
              </a:ext>
            </a:extLst>
          </p:cNvPr>
          <p:cNvSpPr>
            <a:spLocks noGrp="1"/>
          </p:cNvSpPr>
          <p:nvPr>
            <p:ph type="ftr" sz="quarter" idx="11"/>
          </p:nvPr>
        </p:nvSpPr>
        <p:spPr/>
        <p:txBody>
          <a:bodyPr/>
          <a:lstStyle/>
          <a:p>
            <a:endParaRPr lang="uk-UA"/>
          </a:p>
        </p:txBody>
      </p:sp>
      <p:sp>
        <p:nvSpPr>
          <p:cNvPr id="9" name="Slide Number Placeholder 8">
            <a:extLst>
              <a:ext uri="{FF2B5EF4-FFF2-40B4-BE49-F238E27FC236}">
                <a16:creationId xmlns:a16="http://schemas.microsoft.com/office/drawing/2014/main" xmlns="" id="{B5C9E1D6-30BE-4198-90D4-1091BAE3770E}"/>
              </a:ext>
            </a:extLst>
          </p:cNvPr>
          <p:cNvSpPr>
            <a:spLocks noGrp="1"/>
          </p:cNvSpPr>
          <p:nvPr>
            <p:ph type="sldNum" sz="quarter" idx="12"/>
          </p:nvPr>
        </p:nvSpPr>
        <p:spPr/>
        <p:txBody>
          <a:bodyPr/>
          <a:lstStyle/>
          <a:p>
            <a:fld id="{03E55565-F195-45AE-A8B0-E2C07D5DAE07}" type="slidenum">
              <a:rPr lang="uk-UA" smtClean="0"/>
              <a:t>‹#›</a:t>
            </a:fld>
            <a:endParaRPr lang="uk-UA"/>
          </a:p>
        </p:txBody>
      </p:sp>
    </p:spTree>
    <p:extLst>
      <p:ext uri="{BB962C8B-B14F-4D97-AF65-F5344CB8AC3E}">
        <p14:creationId xmlns:p14="http://schemas.microsoft.com/office/powerpoint/2010/main" val="3876074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366AAE-A2F2-4019-B0B6-4659E4DEC7EC}"/>
              </a:ext>
            </a:extLst>
          </p:cNvPr>
          <p:cNvSpPr>
            <a:spLocks noGrp="1"/>
          </p:cNvSpPr>
          <p:nvPr>
            <p:ph type="title"/>
          </p:nvPr>
        </p:nvSpPr>
        <p:spPr/>
        <p:txBody>
          <a:bodyPr/>
          <a:lstStyle/>
          <a:p>
            <a:r>
              <a:rPr lang="en-US"/>
              <a:t>Click to edit Master title style</a:t>
            </a:r>
            <a:endParaRPr lang="uk-UA"/>
          </a:p>
        </p:txBody>
      </p:sp>
      <p:sp>
        <p:nvSpPr>
          <p:cNvPr id="3" name="Date Placeholder 2">
            <a:extLst>
              <a:ext uri="{FF2B5EF4-FFF2-40B4-BE49-F238E27FC236}">
                <a16:creationId xmlns:a16="http://schemas.microsoft.com/office/drawing/2014/main" xmlns="" id="{D519666D-9253-4985-982B-4DCCF4211D84}"/>
              </a:ext>
            </a:extLst>
          </p:cNvPr>
          <p:cNvSpPr>
            <a:spLocks noGrp="1"/>
          </p:cNvSpPr>
          <p:nvPr>
            <p:ph type="dt" sz="half" idx="10"/>
          </p:nvPr>
        </p:nvSpPr>
        <p:spPr>
          <a:xfrm>
            <a:off x="838200" y="6356350"/>
            <a:ext cx="2743200" cy="365125"/>
          </a:xfrm>
          <a:prstGeom prst="rect">
            <a:avLst/>
          </a:prstGeom>
        </p:spPr>
        <p:txBody>
          <a:bodyPr/>
          <a:lstStyle/>
          <a:p>
            <a:fld id="{6B99C0BB-930A-414F-897F-DBCE10BEA2D5}" type="datetime1">
              <a:rPr lang="uk-UA" smtClean="0"/>
              <a:t>03/05/19</a:t>
            </a:fld>
            <a:endParaRPr lang="uk-UA"/>
          </a:p>
        </p:txBody>
      </p:sp>
      <p:sp>
        <p:nvSpPr>
          <p:cNvPr id="4" name="Footer Placeholder 3">
            <a:extLst>
              <a:ext uri="{FF2B5EF4-FFF2-40B4-BE49-F238E27FC236}">
                <a16:creationId xmlns:a16="http://schemas.microsoft.com/office/drawing/2014/main" xmlns="" id="{BFFE9FA4-0F1E-4385-AD47-7E0914FE10C0}"/>
              </a:ext>
            </a:extLst>
          </p:cNvPr>
          <p:cNvSpPr>
            <a:spLocks noGrp="1"/>
          </p:cNvSpPr>
          <p:nvPr>
            <p:ph type="ftr" sz="quarter" idx="11"/>
          </p:nvPr>
        </p:nvSpPr>
        <p:spPr/>
        <p:txBody>
          <a:bodyPr/>
          <a:lstStyle/>
          <a:p>
            <a:endParaRPr lang="uk-UA"/>
          </a:p>
        </p:txBody>
      </p:sp>
      <p:sp>
        <p:nvSpPr>
          <p:cNvPr id="5" name="Slide Number Placeholder 4">
            <a:extLst>
              <a:ext uri="{FF2B5EF4-FFF2-40B4-BE49-F238E27FC236}">
                <a16:creationId xmlns:a16="http://schemas.microsoft.com/office/drawing/2014/main" xmlns="" id="{C1B78FB8-BF7C-4F2A-9277-8CB6073C3F28}"/>
              </a:ext>
            </a:extLst>
          </p:cNvPr>
          <p:cNvSpPr>
            <a:spLocks noGrp="1"/>
          </p:cNvSpPr>
          <p:nvPr>
            <p:ph type="sldNum" sz="quarter" idx="12"/>
          </p:nvPr>
        </p:nvSpPr>
        <p:spPr/>
        <p:txBody>
          <a:bodyPr/>
          <a:lstStyle/>
          <a:p>
            <a:fld id="{03E55565-F195-45AE-A8B0-E2C07D5DAE07}" type="slidenum">
              <a:rPr lang="uk-UA" smtClean="0"/>
              <a:t>‹#›</a:t>
            </a:fld>
            <a:endParaRPr lang="uk-UA"/>
          </a:p>
        </p:txBody>
      </p:sp>
    </p:spTree>
    <p:extLst>
      <p:ext uri="{BB962C8B-B14F-4D97-AF65-F5344CB8AC3E}">
        <p14:creationId xmlns:p14="http://schemas.microsoft.com/office/powerpoint/2010/main" val="824747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5241B4F-2F9F-41D1-B09D-DC0BE9DBCDD0}"/>
              </a:ext>
            </a:extLst>
          </p:cNvPr>
          <p:cNvSpPr>
            <a:spLocks noGrp="1"/>
          </p:cNvSpPr>
          <p:nvPr>
            <p:ph type="dt" sz="half" idx="10"/>
          </p:nvPr>
        </p:nvSpPr>
        <p:spPr>
          <a:xfrm>
            <a:off x="838200" y="6356350"/>
            <a:ext cx="2743200" cy="365125"/>
          </a:xfrm>
          <a:prstGeom prst="rect">
            <a:avLst/>
          </a:prstGeom>
        </p:spPr>
        <p:txBody>
          <a:bodyPr/>
          <a:lstStyle/>
          <a:p>
            <a:fld id="{2871EC11-65AD-409A-AC39-A549E5E4A04D}" type="datetime1">
              <a:rPr lang="uk-UA" smtClean="0"/>
              <a:t>03/05/19</a:t>
            </a:fld>
            <a:endParaRPr lang="uk-UA"/>
          </a:p>
        </p:txBody>
      </p:sp>
      <p:sp>
        <p:nvSpPr>
          <p:cNvPr id="3" name="Footer Placeholder 2">
            <a:extLst>
              <a:ext uri="{FF2B5EF4-FFF2-40B4-BE49-F238E27FC236}">
                <a16:creationId xmlns:a16="http://schemas.microsoft.com/office/drawing/2014/main" xmlns="" id="{58F4F06C-29D8-462E-A630-98B2655AAADE}"/>
              </a:ext>
            </a:extLst>
          </p:cNvPr>
          <p:cNvSpPr>
            <a:spLocks noGrp="1"/>
          </p:cNvSpPr>
          <p:nvPr>
            <p:ph type="ftr" sz="quarter" idx="11"/>
          </p:nvPr>
        </p:nvSpPr>
        <p:spPr/>
        <p:txBody>
          <a:bodyPr/>
          <a:lstStyle/>
          <a:p>
            <a:endParaRPr lang="uk-UA"/>
          </a:p>
        </p:txBody>
      </p:sp>
      <p:sp>
        <p:nvSpPr>
          <p:cNvPr id="4" name="Slide Number Placeholder 3">
            <a:extLst>
              <a:ext uri="{FF2B5EF4-FFF2-40B4-BE49-F238E27FC236}">
                <a16:creationId xmlns:a16="http://schemas.microsoft.com/office/drawing/2014/main" xmlns="" id="{B0E16F75-C520-4C3C-8001-3221E8E5BF52}"/>
              </a:ext>
            </a:extLst>
          </p:cNvPr>
          <p:cNvSpPr>
            <a:spLocks noGrp="1"/>
          </p:cNvSpPr>
          <p:nvPr>
            <p:ph type="sldNum" sz="quarter" idx="12"/>
          </p:nvPr>
        </p:nvSpPr>
        <p:spPr/>
        <p:txBody>
          <a:bodyPr/>
          <a:lstStyle/>
          <a:p>
            <a:fld id="{03E55565-F195-45AE-A8B0-E2C07D5DAE07}" type="slidenum">
              <a:rPr lang="uk-UA" smtClean="0"/>
              <a:t>‹#›</a:t>
            </a:fld>
            <a:endParaRPr lang="uk-UA"/>
          </a:p>
        </p:txBody>
      </p:sp>
    </p:spTree>
    <p:extLst>
      <p:ext uri="{BB962C8B-B14F-4D97-AF65-F5344CB8AC3E}">
        <p14:creationId xmlns:p14="http://schemas.microsoft.com/office/powerpoint/2010/main" val="1022124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4F48FE-353C-48EA-B2BA-B8B722CF68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uk-UA"/>
          </a:p>
        </p:txBody>
      </p:sp>
      <p:sp>
        <p:nvSpPr>
          <p:cNvPr id="3" name="Content Placeholder 2">
            <a:extLst>
              <a:ext uri="{FF2B5EF4-FFF2-40B4-BE49-F238E27FC236}">
                <a16:creationId xmlns:a16="http://schemas.microsoft.com/office/drawing/2014/main" xmlns="" id="{E65C5D23-24B7-4B8D-9C0C-2E5E7FFCA7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4" name="Text Placeholder 3">
            <a:extLst>
              <a:ext uri="{FF2B5EF4-FFF2-40B4-BE49-F238E27FC236}">
                <a16:creationId xmlns:a16="http://schemas.microsoft.com/office/drawing/2014/main" xmlns="" id="{112111EB-A403-4A5E-ABA8-2BE8775A1A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4F9D0190-3684-43C7-92BC-B40757422F8C}"/>
              </a:ext>
            </a:extLst>
          </p:cNvPr>
          <p:cNvSpPr>
            <a:spLocks noGrp="1"/>
          </p:cNvSpPr>
          <p:nvPr>
            <p:ph type="dt" sz="half" idx="10"/>
          </p:nvPr>
        </p:nvSpPr>
        <p:spPr>
          <a:xfrm>
            <a:off x="838200" y="6356350"/>
            <a:ext cx="2743200" cy="365125"/>
          </a:xfrm>
          <a:prstGeom prst="rect">
            <a:avLst/>
          </a:prstGeom>
        </p:spPr>
        <p:txBody>
          <a:bodyPr/>
          <a:lstStyle/>
          <a:p>
            <a:fld id="{892DC643-07E6-4BCE-A73E-A9E3A41D8119}" type="datetime1">
              <a:rPr lang="uk-UA" smtClean="0"/>
              <a:t>03/05/19</a:t>
            </a:fld>
            <a:endParaRPr lang="uk-UA"/>
          </a:p>
        </p:txBody>
      </p:sp>
      <p:sp>
        <p:nvSpPr>
          <p:cNvPr id="6" name="Footer Placeholder 5">
            <a:extLst>
              <a:ext uri="{FF2B5EF4-FFF2-40B4-BE49-F238E27FC236}">
                <a16:creationId xmlns:a16="http://schemas.microsoft.com/office/drawing/2014/main" xmlns="" id="{D9C03E66-677C-4B26-9B62-14C1ED4A3DE9}"/>
              </a:ext>
            </a:extLst>
          </p:cNvPr>
          <p:cNvSpPr>
            <a:spLocks noGrp="1"/>
          </p:cNvSpPr>
          <p:nvPr>
            <p:ph type="ftr" sz="quarter" idx="11"/>
          </p:nvPr>
        </p:nvSpPr>
        <p:spPr/>
        <p:txBody>
          <a:bodyPr/>
          <a:lstStyle/>
          <a:p>
            <a:endParaRPr lang="uk-UA"/>
          </a:p>
        </p:txBody>
      </p:sp>
      <p:sp>
        <p:nvSpPr>
          <p:cNvPr id="7" name="Slide Number Placeholder 6">
            <a:extLst>
              <a:ext uri="{FF2B5EF4-FFF2-40B4-BE49-F238E27FC236}">
                <a16:creationId xmlns:a16="http://schemas.microsoft.com/office/drawing/2014/main" xmlns="" id="{EFE5A38A-6937-425E-B75C-0A371BB695F7}"/>
              </a:ext>
            </a:extLst>
          </p:cNvPr>
          <p:cNvSpPr>
            <a:spLocks noGrp="1"/>
          </p:cNvSpPr>
          <p:nvPr>
            <p:ph type="sldNum" sz="quarter" idx="12"/>
          </p:nvPr>
        </p:nvSpPr>
        <p:spPr/>
        <p:txBody>
          <a:bodyPr/>
          <a:lstStyle/>
          <a:p>
            <a:fld id="{03E55565-F195-45AE-A8B0-E2C07D5DAE07}" type="slidenum">
              <a:rPr lang="uk-UA" smtClean="0"/>
              <a:t>‹#›</a:t>
            </a:fld>
            <a:endParaRPr lang="uk-UA"/>
          </a:p>
        </p:txBody>
      </p:sp>
    </p:spTree>
    <p:extLst>
      <p:ext uri="{BB962C8B-B14F-4D97-AF65-F5344CB8AC3E}">
        <p14:creationId xmlns:p14="http://schemas.microsoft.com/office/powerpoint/2010/main" val="34253371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xmlns="" id="{FA5FF3F4-4FD9-4C5C-9464-FC5276F7DEB5}"/>
              </a:ext>
            </a:extLst>
          </p:cNvPr>
          <p:cNvSpPr/>
          <p:nvPr userDrawn="1"/>
        </p:nvSpPr>
        <p:spPr>
          <a:xfrm>
            <a:off x="0" y="6176963"/>
            <a:ext cx="12192000" cy="68103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 name="Title Placeholder 1">
            <a:extLst>
              <a:ext uri="{FF2B5EF4-FFF2-40B4-BE49-F238E27FC236}">
                <a16:creationId xmlns:a16="http://schemas.microsoft.com/office/drawing/2014/main" xmlns="" id="{951971CD-1108-4455-BA9B-04CD54974F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uk-UA" dirty="0"/>
          </a:p>
        </p:txBody>
      </p:sp>
      <p:sp>
        <p:nvSpPr>
          <p:cNvPr id="3" name="Text Placeholder 2">
            <a:extLst>
              <a:ext uri="{FF2B5EF4-FFF2-40B4-BE49-F238E27FC236}">
                <a16:creationId xmlns:a16="http://schemas.microsoft.com/office/drawing/2014/main" xmlns="" id="{91583AF0-B2CC-4F74-94EC-8CA9729B6A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pic>
        <p:nvPicPr>
          <p:cNvPr id="1026" name="Picture 2" descr="TEAMS">
            <a:extLst>
              <a:ext uri="{FF2B5EF4-FFF2-40B4-BE49-F238E27FC236}">
                <a16:creationId xmlns:a16="http://schemas.microsoft.com/office/drawing/2014/main" xmlns="" id="{C7D7310A-CF77-4AA8-AA80-A1B63ED5D8F5}"/>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9150644" y="6356350"/>
            <a:ext cx="2203156" cy="359447"/>
          </a:xfrm>
          <a:prstGeom prst="rect">
            <a:avLst/>
          </a:prstGeom>
          <a:noFill/>
          <a:extLst>
            <a:ext uri="{909E8E84-426E-40dd-AFC4-6F175D3DCCD1}">
              <a14:hiddenFill xmlns:a14="http://schemas.microsoft.com/office/drawing/2010/main">
                <a:solidFill>
                  <a:srgbClr val="FFFFFF"/>
                </a:solidFill>
              </a14:hiddenFill>
            </a:ext>
          </a:extLst>
        </p:spPr>
      </p:pic>
      <p:sp>
        <p:nvSpPr>
          <p:cNvPr id="5" name="Footer Placeholder 4">
            <a:extLst>
              <a:ext uri="{FF2B5EF4-FFF2-40B4-BE49-F238E27FC236}">
                <a16:creationId xmlns:a16="http://schemas.microsoft.com/office/drawing/2014/main" xmlns="" id="{CB2A4EF9-C159-4886-9908-5E2A27B7A29B}"/>
              </a:ext>
            </a:extLst>
          </p:cNvPr>
          <p:cNvSpPr>
            <a:spLocks noGrp="1"/>
          </p:cNvSpPr>
          <p:nvPr>
            <p:ph type="ftr" sz="quarter" idx="3"/>
          </p:nvPr>
        </p:nvSpPr>
        <p:spPr>
          <a:xfrm>
            <a:off x="3919146" y="6400868"/>
            <a:ext cx="4526697" cy="365125"/>
          </a:xfrm>
          <a:prstGeom prst="rect">
            <a:avLst/>
          </a:prstGeom>
        </p:spPr>
        <p:txBody>
          <a:bodyPr vert="horz" lIns="91440" tIns="45720" rIns="91440" bIns="45720" rtlCol="0" anchor="ctr"/>
          <a:lstStyle>
            <a:lvl1pPr algn="ctr">
              <a:defRPr sz="1600" b="0">
                <a:solidFill>
                  <a:schemeClr val="tx1">
                    <a:lumMod val="90000"/>
                    <a:lumOff val="10000"/>
                  </a:schemeClr>
                </a:solidFill>
              </a:defRPr>
            </a:lvl1pPr>
          </a:lstStyle>
          <a:p>
            <a:endParaRPr lang="uk-UA" dirty="0"/>
          </a:p>
        </p:txBody>
      </p:sp>
      <p:sp>
        <p:nvSpPr>
          <p:cNvPr id="6" name="Slide Number Placeholder 5">
            <a:extLst>
              <a:ext uri="{FF2B5EF4-FFF2-40B4-BE49-F238E27FC236}">
                <a16:creationId xmlns:a16="http://schemas.microsoft.com/office/drawing/2014/main" xmlns="" id="{B6CD2AE4-4CB4-4748-9C00-F78CB69086F0}"/>
              </a:ext>
            </a:extLst>
          </p:cNvPr>
          <p:cNvSpPr>
            <a:spLocks noGrp="1"/>
          </p:cNvSpPr>
          <p:nvPr>
            <p:ph type="sldNum" sz="quarter" idx="4"/>
          </p:nvPr>
        </p:nvSpPr>
        <p:spPr>
          <a:xfrm>
            <a:off x="838200" y="6400868"/>
            <a:ext cx="2743200" cy="365125"/>
          </a:xfrm>
          <a:prstGeom prst="rect">
            <a:avLst/>
          </a:prstGeom>
        </p:spPr>
        <p:txBody>
          <a:bodyPr vert="horz" lIns="91440" tIns="45720" rIns="91440" bIns="45720" rtlCol="0" anchor="ctr"/>
          <a:lstStyle>
            <a:lvl1pPr algn="l">
              <a:defRPr sz="1600" b="0">
                <a:solidFill>
                  <a:schemeClr val="tx1">
                    <a:lumMod val="90000"/>
                    <a:lumOff val="10000"/>
                  </a:schemeClr>
                </a:solidFill>
              </a:defRPr>
            </a:lvl1pPr>
          </a:lstStyle>
          <a:p>
            <a:fld id="{03E55565-F195-45AE-A8B0-E2C07D5DAE07}" type="slidenum">
              <a:rPr lang="uk-UA" smtClean="0"/>
              <a:pPr/>
              <a:t>‹#›</a:t>
            </a:fld>
            <a:endParaRPr lang="uk-UA"/>
          </a:p>
        </p:txBody>
      </p:sp>
    </p:spTree>
    <p:extLst>
      <p:ext uri="{BB962C8B-B14F-4D97-AF65-F5344CB8AC3E}">
        <p14:creationId xmlns:p14="http://schemas.microsoft.com/office/powerpoint/2010/main" val="1283791028"/>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xmlns="" id="{E78A2C91-90C8-40A4-B7B5-3BB02FDD1A3C}"/>
              </a:ext>
            </a:extLst>
          </p:cNvPr>
          <p:cNvSpPr>
            <a:spLocks noGrp="1"/>
          </p:cNvSpPr>
          <p:nvPr>
            <p:ph type="ctrTitle"/>
          </p:nvPr>
        </p:nvSpPr>
        <p:spPr/>
        <p:txBody>
          <a:bodyPr/>
          <a:lstStyle/>
          <a:p>
            <a:r>
              <a:rPr lang="en-US" dirty="0" smtClean="0"/>
              <a:t>Facilitation</a:t>
            </a:r>
            <a:endParaRPr lang="uk-UA" dirty="0"/>
          </a:p>
        </p:txBody>
      </p:sp>
      <p:sp>
        <p:nvSpPr>
          <p:cNvPr id="30" name="Subtitle 29">
            <a:extLst>
              <a:ext uri="{FF2B5EF4-FFF2-40B4-BE49-F238E27FC236}">
                <a16:creationId xmlns:a16="http://schemas.microsoft.com/office/drawing/2014/main" xmlns="" id="{C74A41DE-FEA1-4CCF-ADE9-EB8FC0BCD1B1}"/>
              </a:ext>
            </a:extLst>
          </p:cNvPr>
          <p:cNvSpPr>
            <a:spLocks noGrp="1"/>
          </p:cNvSpPr>
          <p:nvPr>
            <p:ph type="subTitle" idx="1"/>
          </p:nvPr>
        </p:nvSpPr>
        <p:spPr/>
        <p:txBody>
          <a:bodyPr>
            <a:normAutofit/>
          </a:bodyPr>
          <a:lstStyle/>
          <a:p>
            <a:r>
              <a:rPr lang="en-US" sz="2800" dirty="0" smtClean="0"/>
              <a:t>Module exercise</a:t>
            </a:r>
            <a:endParaRPr lang="uk-UA" sz="2800" dirty="0"/>
          </a:p>
        </p:txBody>
      </p:sp>
    </p:spTree>
    <p:extLst>
      <p:ext uri="{BB962C8B-B14F-4D97-AF65-F5344CB8AC3E}">
        <p14:creationId xmlns:p14="http://schemas.microsoft.com/office/powerpoint/2010/main" val="754266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6E6853-A92C-4323-B8BE-1C271C2E28D2}"/>
              </a:ext>
            </a:extLst>
          </p:cNvPr>
          <p:cNvSpPr>
            <a:spLocks noGrp="1"/>
          </p:cNvSpPr>
          <p:nvPr>
            <p:ph type="title"/>
          </p:nvPr>
        </p:nvSpPr>
        <p:spPr>
          <a:xfrm>
            <a:off x="838200" y="51364"/>
            <a:ext cx="10515600" cy="1325563"/>
          </a:xfrm>
        </p:spPr>
        <p:txBody>
          <a:bodyPr>
            <a:normAutofit/>
          </a:bodyPr>
          <a:lstStyle/>
          <a:p>
            <a:r>
              <a:rPr lang="en-US" sz="3600" dirty="0" smtClean="0">
                <a:solidFill>
                  <a:srgbClr val="FF6600"/>
                </a:solidFill>
              </a:rPr>
              <a:t>Proposed answers to the questions </a:t>
            </a:r>
            <a:endParaRPr lang="uk-UA" sz="3600" dirty="0">
              <a:solidFill>
                <a:srgbClr val="FF6600"/>
              </a:solidFill>
            </a:endParaRPr>
          </a:p>
        </p:txBody>
      </p:sp>
      <p:sp>
        <p:nvSpPr>
          <p:cNvPr id="3" name="Content Placeholder 2">
            <a:extLst>
              <a:ext uri="{FF2B5EF4-FFF2-40B4-BE49-F238E27FC236}">
                <a16:creationId xmlns:a16="http://schemas.microsoft.com/office/drawing/2014/main" xmlns="" id="{A5520D5D-3E86-4B33-B87E-08E659D66FF6}"/>
              </a:ext>
            </a:extLst>
          </p:cNvPr>
          <p:cNvSpPr>
            <a:spLocks noGrp="1"/>
          </p:cNvSpPr>
          <p:nvPr>
            <p:ph idx="1"/>
          </p:nvPr>
        </p:nvSpPr>
        <p:spPr>
          <a:xfrm>
            <a:off x="838200" y="1153279"/>
            <a:ext cx="10515600" cy="4868017"/>
          </a:xfrm>
        </p:spPr>
        <p:txBody>
          <a:bodyPr>
            <a:normAutofit/>
          </a:bodyPr>
          <a:lstStyle/>
          <a:p>
            <a:pPr marL="0" indent="0">
              <a:buNone/>
            </a:pPr>
            <a:r>
              <a:rPr lang="en-GB" sz="1800" b="1" dirty="0" smtClean="0"/>
              <a:t>Question 4</a:t>
            </a:r>
          </a:p>
          <a:p>
            <a:pPr marL="0" indent="0">
              <a:buNone/>
            </a:pPr>
            <a:endParaRPr lang="en-US" sz="1900" dirty="0"/>
          </a:p>
          <a:p>
            <a:pPr marL="0" indent="0">
              <a:buNone/>
            </a:pPr>
            <a:r>
              <a:rPr lang="en-US" sz="1800" dirty="0"/>
              <a:t>Your reaction, which should be discussed with the rest of facilitators, will depend on several factors</a:t>
            </a:r>
            <a:r>
              <a:rPr lang="en-US" sz="1800" dirty="0" smtClean="0"/>
              <a:t>.. To </a:t>
            </a:r>
            <a:r>
              <a:rPr lang="en-US" sz="1800" dirty="0"/>
              <a:t>decide on the best action, you can consider</a:t>
            </a:r>
            <a:r>
              <a:rPr lang="en-US" sz="1800" dirty="0" smtClean="0"/>
              <a:t>:</a:t>
            </a:r>
            <a:endParaRPr lang="en-US" sz="1800" dirty="0"/>
          </a:p>
          <a:p>
            <a:pPr>
              <a:buFontTx/>
              <a:buChar char="-"/>
            </a:pPr>
            <a:r>
              <a:rPr lang="en-US" sz="1800" i="1" dirty="0" smtClean="0"/>
              <a:t>What is the level of involvement of these participants?</a:t>
            </a:r>
          </a:p>
          <a:p>
            <a:pPr lvl="1">
              <a:buFontTx/>
              <a:buChar char="-"/>
            </a:pPr>
            <a:r>
              <a:rPr lang="en-US" sz="1700" dirty="0" smtClean="0"/>
              <a:t>If their involvement varies throughout the exercise, just let it happen. Not everyone will be 100% involved in all exercises. They may not be familiar or confident in this exercise, or do not clearly understand their role within the team. This may come up in the debriefing. </a:t>
            </a:r>
          </a:p>
          <a:p>
            <a:pPr lvl="1">
              <a:buFontTx/>
              <a:buChar char="-"/>
            </a:pPr>
            <a:r>
              <a:rPr lang="en-US" sz="1700" dirty="0" smtClean="0"/>
              <a:t>If the participants are completely absent, not immersed in the role, and just doing nothing throughout the whole exercise, consider giving them a specific task or role, or advise the team leader to do so. </a:t>
            </a:r>
          </a:p>
          <a:p>
            <a:pPr>
              <a:buFontTx/>
              <a:buChar char="-"/>
            </a:pPr>
            <a:r>
              <a:rPr lang="en-US" sz="1800" i="1" dirty="0" smtClean="0"/>
              <a:t>How does it affect the exercise?</a:t>
            </a:r>
          </a:p>
          <a:p>
            <a:pPr lvl="1">
              <a:buFontTx/>
              <a:buChar char="-"/>
            </a:pPr>
            <a:r>
              <a:rPr lang="en-US" sz="1700" dirty="0" smtClean="0"/>
              <a:t>If almost all the group is involved in the exercise, the fact that 2 participants are less involved will not normally affect the dynamic or success of the exercise. Just leave the dynamic to continue and observe the reactions, that can be discussed later in the debriefing.</a:t>
            </a:r>
          </a:p>
          <a:p>
            <a:pPr lvl="1">
              <a:buFontTx/>
              <a:buChar char="-"/>
            </a:pPr>
            <a:r>
              <a:rPr lang="en-US" sz="1700" dirty="0" smtClean="0"/>
              <a:t>If the attitudes of these participants are disrupting the exercise and preventing its correct flow, you should probably intervene, assign them new roles, or warn the team leader to manage the situation.</a:t>
            </a:r>
          </a:p>
          <a:p>
            <a:pPr>
              <a:buFontTx/>
              <a:buChar char="-"/>
            </a:pPr>
            <a:endParaRPr lang="en-US" sz="2000" dirty="0" smtClean="0"/>
          </a:p>
          <a:p>
            <a:pPr>
              <a:buFontTx/>
              <a:buChar char="-"/>
            </a:pPr>
            <a:endParaRPr lang="en-US" sz="1600" dirty="0"/>
          </a:p>
          <a:p>
            <a:pPr lvl="1">
              <a:buFontTx/>
              <a:buChar char="-"/>
            </a:pPr>
            <a:endParaRPr lang="en-US" sz="1600" dirty="0" smtClean="0"/>
          </a:p>
          <a:p>
            <a:pPr marL="457200" lvl="1" indent="0">
              <a:buNone/>
            </a:pPr>
            <a:endParaRPr lang="en-US" sz="1600" dirty="0"/>
          </a:p>
          <a:p>
            <a:pPr marL="457200" lvl="1" indent="0">
              <a:buNone/>
            </a:pPr>
            <a:endParaRPr lang="en-US" sz="1600" dirty="0" smtClean="0"/>
          </a:p>
        </p:txBody>
      </p:sp>
      <p:sp>
        <p:nvSpPr>
          <p:cNvPr id="4" name="Slide Number Placeholder 3">
            <a:extLst>
              <a:ext uri="{FF2B5EF4-FFF2-40B4-BE49-F238E27FC236}">
                <a16:creationId xmlns:a16="http://schemas.microsoft.com/office/drawing/2014/main" xmlns="" id="{A9B199A5-61F6-4849-B053-6C9C4DB34F0C}"/>
              </a:ext>
            </a:extLst>
          </p:cNvPr>
          <p:cNvSpPr>
            <a:spLocks noGrp="1"/>
          </p:cNvSpPr>
          <p:nvPr>
            <p:ph type="sldNum" sz="quarter" idx="12"/>
          </p:nvPr>
        </p:nvSpPr>
        <p:spPr/>
        <p:txBody>
          <a:bodyPr/>
          <a:lstStyle/>
          <a:p>
            <a:fld id="{03E55565-F195-45AE-A8B0-E2C07D5DAE07}" type="slidenum">
              <a:rPr lang="uk-UA" smtClean="0"/>
              <a:t>10</a:t>
            </a:fld>
            <a:endParaRPr lang="uk-UA"/>
          </a:p>
        </p:txBody>
      </p:sp>
    </p:spTree>
    <p:extLst>
      <p:ext uri="{BB962C8B-B14F-4D97-AF65-F5344CB8AC3E}">
        <p14:creationId xmlns:p14="http://schemas.microsoft.com/office/powerpoint/2010/main" val="25815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6E6853-A92C-4323-B8BE-1C271C2E28D2}"/>
              </a:ext>
            </a:extLst>
          </p:cNvPr>
          <p:cNvSpPr>
            <a:spLocks noGrp="1"/>
          </p:cNvSpPr>
          <p:nvPr>
            <p:ph type="title"/>
          </p:nvPr>
        </p:nvSpPr>
        <p:spPr/>
        <p:txBody>
          <a:bodyPr/>
          <a:lstStyle/>
          <a:p>
            <a:r>
              <a:rPr lang="en-US" dirty="0" smtClean="0"/>
              <a:t>Exercise instructions</a:t>
            </a:r>
            <a:endParaRPr lang="uk-UA" dirty="0"/>
          </a:p>
        </p:txBody>
      </p:sp>
      <p:sp>
        <p:nvSpPr>
          <p:cNvPr id="3" name="Content Placeholder 2">
            <a:extLst>
              <a:ext uri="{FF2B5EF4-FFF2-40B4-BE49-F238E27FC236}">
                <a16:creationId xmlns:a16="http://schemas.microsoft.com/office/drawing/2014/main" xmlns="" id="{A5520D5D-3E86-4B33-B87E-08E659D66FF6}"/>
              </a:ext>
            </a:extLst>
          </p:cNvPr>
          <p:cNvSpPr>
            <a:spLocks noGrp="1"/>
          </p:cNvSpPr>
          <p:nvPr>
            <p:ph idx="1"/>
          </p:nvPr>
        </p:nvSpPr>
        <p:spPr>
          <a:xfrm>
            <a:off x="838200" y="1795743"/>
            <a:ext cx="10515600" cy="4351338"/>
          </a:xfrm>
        </p:spPr>
        <p:txBody>
          <a:bodyPr>
            <a:normAutofit/>
          </a:bodyPr>
          <a:lstStyle/>
          <a:p>
            <a:pPr marL="457200" indent="-457200">
              <a:buFont typeface="+mj-lt"/>
              <a:buAutoNum type="arabicPeriod"/>
            </a:pPr>
            <a:r>
              <a:rPr lang="en-GB" sz="2400" dirty="0" smtClean="0"/>
              <a:t>Read carefully all the information provided in the scenario presented. </a:t>
            </a:r>
          </a:p>
          <a:p>
            <a:pPr marL="0" indent="0">
              <a:buNone/>
            </a:pPr>
            <a:r>
              <a:rPr lang="en-GB" sz="2400" i="1" dirty="0" smtClean="0"/>
              <a:t>You are expected to be one of the facilitators of an exercise simulating a mass casualty incident (MCI)</a:t>
            </a:r>
          </a:p>
          <a:p>
            <a:pPr marL="0" indent="0">
              <a:buNone/>
            </a:pPr>
            <a:endParaRPr lang="en-GB" sz="2400" i="1" dirty="0" smtClean="0"/>
          </a:p>
          <a:p>
            <a:pPr marL="0" indent="0">
              <a:buNone/>
            </a:pPr>
            <a:r>
              <a:rPr lang="en-GB" sz="2400" dirty="0" smtClean="0"/>
              <a:t>2. Use the information provided to answer the questions listed at the end.</a:t>
            </a:r>
            <a:endParaRPr lang="en-GB" sz="2400" dirty="0"/>
          </a:p>
          <a:p>
            <a:pPr marL="0" indent="0">
              <a:buNone/>
            </a:pPr>
            <a:endParaRPr lang="en-GB" dirty="0" smtClean="0"/>
          </a:p>
        </p:txBody>
      </p:sp>
      <p:sp>
        <p:nvSpPr>
          <p:cNvPr id="4" name="Slide Number Placeholder 3">
            <a:extLst>
              <a:ext uri="{FF2B5EF4-FFF2-40B4-BE49-F238E27FC236}">
                <a16:creationId xmlns:a16="http://schemas.microsoft.com/office/drawing/2014/main" xmlns="" id="{A9B199A5-61F6-4849-B053-6C9C4DB34F0C}"/>
              </a:ext>
            </a:extLst>
          </p:cNvPr>
          <p:cNvSpPr>
            <a:spLocks noGrp="1"/>
          </p:cNvSpPr>
          <p:nvPr>
            <p:ph type="sldNum" sz="quarter" idx="12"/>
          </p:nvPr>
        </p:nvSpPr>
        <p:spPr/>
        <p:txBody>
          <a:bodyPr/>
          <a:lstStyle/>
          <a:p>
            <a:fld id="{03E55565-F195-45AE-A8B0-E2C07D5DAE07}" type="slidenum">
              <a:rPr lang="uk-UA" smtClean="0"/>
              <a:t>2</a:t>
            </a:fld>
            <a:endParaRPr lang="uk-UA"/>
          </a:p>
        </p:txBody>
      </p:sp>
    </p:spTree>
    <p:extLst>
      <p:ext uri="{BB962C8B-B14F-4D97-AF65-F5344CB8AC3E}">
        <p14:creationId xmlns:p14="http://schemas.microsoft.com/office/powerpoint/2010/main" val="3202363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FABCD8-FDDC-4980-A6F1-AFE229CC09CF}"/>
              </a:ext>
            </a:extLst>
          </p:cNvPr>
          <p:cNvSpPr>
            <a:spLocks noGrp="1"/>
          </p:cNvSpPr>
          <p:nvPr>
            <p:ph type="title"/>
          </p:nvPr>
        </p:nvSpPr>
        <p:spPr>
          <a:xfrm>
            <a:off x="838200" y="6541"/>
            <a:ext cx="10515600" cy="1325563"/>
          </a:xfrm>
        </p:spPr>
        <p:txBody>
          <a:bodyPr>
            <a:normAutofit/>
          </a:bodyPr>
          <a:lstStyle/>
          <a:p>
            <a:r>
              <a:rPr lang="en-US" sz="3200" dirty="0" smtClean="0"/>
              <a:t>Scenario: Exercise description (1) </a:t>
            </a:r>
            <a:endParaRPr lang="uk-UA" sz="3200" dirty="0"/>
          </a:p>
        </p:txBody>
      </p:sp>
      <p:sp>
        <p:nvSpPr>
          <p:cNvPr id="5" name="Slide Number Placeholder 4">
            <a:extLst>
              <a:ext uri="{FF2B5EF4-FFF2-40B4-BE49-F238E27FC236}">
                <a16:creationId xmlns:a16="http://schemas.microsoft.com/office/drawing/2014/main" xmlns="" id="{7426BD1B-C12F-4673-95D2-B18A42110D6F}"/>
              </a:ext>
            </a:extLst>
          </p:cNvPr>
          <p:cNvSpPr>
            <a:spLocks noGrp="1"/>
          </p:cNvSpPr>
          <p:nvPr>
            <p:ph type="sldNum" sz="quarter" idx="12"/>
          </p:nvPr>
        </p:nvSpPr>
        <p:spPr/>
        <p:txBody>
          <a:bodyPr/>
          <a:lstStyle/>
          <a:p>
            <a:fld id="{03E55565-F195-45AE-A8B0-E2C07D5DAE07}" type="slidenum">
              <a:rPr lang="uk-UA" smtClean="0"/>
              <a:t>3</a:t>
            </a:fld>
            <a:endParaRPr lang="uk-UA"/>
          </a:p>
        </p:txBody>
      </p:sp>
      <p:sp>
        <p:nvSpPr>
          <p:cNvPr id="10" name="Rectangle 9"/>
          <p:cNvSpPr/>
          <p:nvPr/>
        </p:nvSpPr>
        <p:spPr>
          <a:xfrm>
            <a:off x="911412" y="1276472"/>
            <a:ext cx="10682941" cy="4524316"/>
          </a:xfrm>
          <a:prstGeom prst="rect">
            <a:avLst/>
          </a:prstGeom>
        </p:spPr>
        <p:txBody>
          <a:bodyPr wrap="square">
            <a:spAutoFit/>
          </a:bodyPr>
          <a:lstStyle/>
          <a:p>
            <a:r>
              <a:rPr lang="en-US" sz="1600" b="1" dirty="0" smtClean="0"/>
              <a:t>Title: </a:t>
            </a:r>
            <a:r>
              <a:rPr lang="en-US" sz="1600" dirty="0" smtClean="0"/>
              <a:t>RESPONDING </a:t>
            </a:r>
            <a:r>
              <a:rPr lang="en-US" sz="1600" dirty="0"/>
              <a:t>TO A MASS CASUALTY INCIDENT </a:t>
            </a:r>
          </a:p>
          <a:p>
            <a:endParaRPr lang="en-US" sz="1600" dirty="0"/>
          </a:p>
          <a:p>
            <a:r>
              <a:rPr lang="en-US" sz="1600" b="1" dirty="0" smtClean="0"/>
              <a:t>Type </a:t>
            </a:r>
            <a:r>
              <a:rPr lang="en-US" sz="1600" b="1" dirty="0"/>
              <a:t>of </a:t>
            </a:r>
            <a:r>
              <a:rPr lang="en-US" sz="1600" b="1" dirty="0" smtClean="0"/>
              <a:t>exercise: </a:t>
            </a:r>
            <a:r>
              <a:rPr lang="en-US" sz="1600" dirty="0" smtClean="0"/>
              <a:t>Functional </a:t>
            </a:r>
            <a:r>
              <a:rPr lang="en-US" sz="1600" dirty="0"/>
              <a:t>exercise  </a:t>
            </a:r>
          </a:p>
          <a:p>
            <a:endParaRPr lang="en-US" sz="1600" dirty="0"/>
          </a:p>
          <a:p>
            <a:r>
              <a:rPr lang="en-US" sz="1600" b="1" dirty="0" smtClean="0"/>
              <a:t>Purpose: </a:t>
            </a:r>
            <a:r>
              <a:rPr lang="en-US" sz="1600" dirty="0" smtClean="0"/>
              <a:t>To practice </a:t>
            </a:r>
            <a:r>
              <a:rPr lang="en-US" sz="1600" dirty="0"/>
              <a:t>the team response to a mass casualty incident (MCI) during an </a:t>
            </a:r>
            <a:r>
              <a:rPr lang="en-US" sz="1600" dirty="0" smtClean="0"/>
              <a:t>Emergency Medical Teams (EMT) </a:t>
            </a:r>
            <a:r>
              <a:rPr lang="en-US" sz="1600" dirty="0"/>
              <a:t>deployment. During disasters EMTs have to be prepared for the  management of possible MCI happening in the area. Competencies such as coordination, communication, triage and clinical management of cases should be exercised so all team members are </a:t>
            </a:r>
            <a:r>
              <a:rPr lang="en-US" sz="1600" dirty="0" smtClean="0"/>
              <a:t>organized </a:t>
            </a:r>
            <a:r>
              <a:rPr lang="en-US" sz="1600" dirty="0"/>
              <a:t>and prepared in the event of an MCI. </a:t>
            </a:r>
          </a:p>
          <a:p>
            <a:endParaRPr lang="en-US" sz="1600" dirty="0" smtClean="0"/>
          </a:p>
          <a:p>
            <a:r>
              <a:rPr lang="en-US" sz="1600" b="1" dirty="0" smtClean="0"/>
              <a:t>Scope: </a:t>
            </a:r>
            <a:r>
              <a:rPr lang="en-US" sz="1600" dirty="0" smtClean="0"/>
              <a:t>In </a:t>
            </a:r>
            <a:r>
              <a:rPr lang="en-US" sz="1600" dirty="0"/>
              <a:t>this exercise a MCI event will be simulated, following </a:t>
            </a:r>
            <a:r>
              <a:rPr lang="en-US" sz="1600" dirty="0" smtClean="0"/>
              <a:t>an earthquake </a:t>
            </a:r>
            <a:r>
              <a:rPr lang="en-US" sz="1600" dirty="0"/>
              <a:t>aftershock </a:t>
            </a:r>
            <a:r>
              <a:rPr lang="en-US" sz="1600" dirty="0" smtClean="0"/>
              <a:t>affecting the area where the EMT has set up its activities. </a:t>
            </a:r>
            <a:r>
              <a:rPr lang="en-US" sz="1600" dirty="0"/>
              <a:t>The whole team will have to </a:t>
            </a:r>
            <a:r>
              <a:rPr lang="en-US" sz="1600" dirty="0" smtClean="0"/>
              <a:t>organize </a:t>
            </a:r>
            <a:r>
              <a:rPr lang="en-US" sz="1600" dirty="0"/>
              <a:t>to deal with the high number of casualties arriving at the EMT facility, while constantly communicating with the </a:t>
            </a:r>
            <a:r>
              <a:rPr lang="en-US" sz="1600" dirty="0" smtClean="0"/>
              <a:t>EMT Coordination Cell (EMTCC) and </a:t>
            </a:r>
            <a:r>
              <a:rPr lang="en-US" sz="1600" dirty="0"/>
              <a:t>other partners in the area.</a:t>
            </a:r>
          </a:p>
          <a:p>
            <a:endParaRPr lang="en-US" sz="1600" dirty="0"/>
          </a:p>
          <a:p>
            <a:r>
              <a:rPr lang="en-US" sz="1600" b="1" dirty="0" smtClean="0"/>
              <a:t>General objectives:</a:t>
            </a:r>
            <a:endParaRPr lang="en-US" sz="1600" b="1" dirty="0"/>
          </a:p>
          <a:p>
            <a:pPr marL="285750" indent="-285750">
              <a:buFontTx/>
              <a:buChar char="-"/>
            </a:pPr>
            <a:r>
              <a:rPr lang="en-US" sz="1600" dirty="0" smtClean="0"/>
              <a:t>To </a:t>
            </a:r>
            <a:r>
              <a:rPr lang="en-US" sz="1600" dirty="0"/>
              <a:t>effectively communicate with the EMTCC for situation awareness and coordination of a </a:t>
            </a:r>
            <a:r>
              <a:rPr lang="en-US" sz="1600" dirty="0" smtClean="0"/>
              <a:t>MCI</a:t>
            </a:r>
          </a:p>
          <a:p>
            <a:pPr marL="285750" indent="-285750">
              <a:buFontTx/>
              <a:buChar char="-"/>
            </a:pPr>
            <a:r>
              <a:rPr lang="en-US" sz="1600" dirty="0" smtClean="0"/>
              <a:t>To </a:t>
            </a:r>
            <a:r>
              <a:rPr lang="en-US" sz="1600" dirty="0"/>
              <a:t>appropriately </a:t>
            </a:r>
            <a:r>
              <a:rPr lang="en-US" sz="1600" dirty="0" smtClean="0"/>
              <a:t>organize </a:t>
            </a:r>
            <a:r>
              <a:rPr lang="en-US" sz="1600" dirty="0"/>
              <a:t>as a team </a:t>
            </a:r>
            <a:r>
              <a:rPr lang="en-US" sz="1600" dirty="0" smtClean="0"/>
              <a:t>to handle the MCI </a:t>
            </a:r>
          </a:p>
          <a:p>
            <a:pPr marL="285750" indent="-285750">
              <a:buFontTx/>
              <a:buChar char="-"/>
            </a:pPr>
            <a:r>
              <a:rPr lang="en-US" sz="1600" dirty="0" smtClean="0"/>
              <a:t>To effectively manage the MCI, by establishing an appropriate triage system and patient flow</a:t>
            </a:r>
            <a:endParaRPr lang="en-US" sz="1600" dirty="0"/>
          </a:p>
        </p:txBody>
      </p:sp>
    </p:spTree>
    <p:extLst>
      <p:ext uri="{BB962C8B-B14F-4D97-AF65-F5344CB8AC3E}">
        <p14:creationId xmlns:p14="http://schemas.microsoft.com/office/powerpoint/2010/main" val="2329239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FABCD8-FDDC-4980-A6F1-AFE229CC09CF}"/>
              </a:ext>
            </a:extLst>
          </p:cNvPr>
          <p:cNvSpPr>
            <a:spLocks noGrp="1"/>
          </p:cNvSpPr>
          <p:nvPr>
            <p:ph type="title"/>
          </p:nvPr>
        </p:nvSpPr>
        <p:spPr>
          <a:xfrm>
            <a:off x="838200" y="6541"/>
            <a:ext cx="10515600" cy="1325563"/>
          </a:xfrm>
        </p:spPr>
        <p:txBody>
          <a:bodyPr>
            <a:normAutofit/>
          </a:bodyPr>
          <a:lstStyle/>
          <a:p>
            <a:r>
              <a:rPr lang="en-US" sz="3200" dirty="0" smtClean="0"/>
              <a:t>Scenario: Exercise description (2)</a:t>
            </a:r>
            <a:endParaRPr lang="uk-UA" sz="3200" dirty="0"/>
          </a:p>
        </p:txBody>
      </p:sp>
      <p:sp>
        <p:nvSpPr>
          <p:cNvPr id="5" name="Slide Number Placeholder 4">
            <a:extLst>
              <a:ext uri="{FF2B5EF4-FFF2-40B4-BE49-F238E27FC236}">
                <a16:creationId xmlns:a16="http://schemas.microsoft.com/office/drawing/2014/main" xmlns="" id="{7426BD1B-C12F-4673-95D2-B18A42110D6F}"/>
              </a:ext>
            </a:extLst>
          </p:cNvPr>
          <p:cNvSpPr>
            <a:spLocks noGrp="1"/>
          </p:cNvSpPr>
          <p:nvPr>
            <p:ph type="sldNum" sz="quarter" idx="12"/>
          </p:nvPr>
        </p:nvSpPr>
        <p:spPr/>
        <p:txBody>
          <a:bodyPr/>
          <a:lstStyle/>
          <a:p>
            <a:fld id="{03E55565-F195-45AE-A8B0-E2C07D5DAE07}" type="slidenum">
              <a:rPr lang="uk-UA" smtClean="0"/>
              <a:t>4</a:t>
            </a:fld>
            <a:endParaRPr lang="uk-UA"/>
          </a:p>
        </p:txBody>
      </p:sp>
      <p:sp>
        <p:nvSpPr>
          <p:cNvPr id="10" name="Rectangle 9"/>
          <p:cNvSpPr/>
          <p:nvPr/>
        </p:nvSpPr>
        <p:spPr>
          <a:xfrm>
            <a:off x="1001059" y="1142003"/>
            <a:ext cx="10473764" cy="5293758"/>
          </a:xfrm>
          <a:prstGeom prst="rect">
            <a:avLst/>
          </a:prstGeom>
        </p:spPr>
        <p:txBody>
          <a:bodyPr wrap="square">
            <a:spAutoFit/>
          </a:bodyPr>
          <a:lstStyle/>
          <a:p>
            <a:r>
              <a:rPr lang="en-US" sz="1600" b="1" dirty="0" smtClean="0"/>
              <a:t>Training participants </a:t>
            </a:r>
            <a:r>
              <a:rPr lang="en-US" sz="1600" dirty="0" smtClean="0"/>
              <a:t>(18 in total):</a:t>
            </a:r>
          </a:p>
          <a:p>
            <a:pPr marL="285750" indent="-285750">
              <a:buFontTx/>
              <a:buChar char="-"/>
            </a:pPr>
            <a:r>
              <a:rPr lang="en-US" sz="1600" dirty="0" smtClean="0"/>
              <a:t>2 team leaders</a:t>
            </a:r>
          </a:p>
          <a:p>
            <a:pPr marL="285750" indent="-285750">
              <a:buFontTx/>
              <a:buChar char="-"/>
            </a:pPr>
            <a:r>
              <a:rPr lang="en-US" sz="1600" dirty="0" smtClean="0"/>
              <a:t>2 general doctors, 2 surgeons, 1 pediatrician</a:t>
            </a:r>
          </a:p>
          <a:p>
            <a:pPr marL="285750" indent="-285750">
              <a:buFontTx/>
              <a:buChar char="-"/>
            </a:pPr>
            <a:r>
              <a:rPr lang="en-US" sz="1600" dirty="0" smtClean="0"/>
              <a:t>6 nurses</a:t>
            </a:r>
          </a:p>
          <a:p>
            <a:pPr marL="285750" indent="-285750">
              <a:buFontTx/>
              <a:buChar char="-"/>
            </a:pPr>
            <a:r>
              <a:rPr lang="en-US" sz="1600" dirty="0" smtClean="0"/>
              <a:t>1 midwife</a:t>
            </a:r>
          </a:p>
          <a:p>
            <a:pPr marL="285750" indent="-285750">
              <a:buFontTx/>
              <a:buChar char="-"/>
            </a:pPr>
            <a:r>
              <a:rPr lang="en-US" sz="1600" dirty="0" smtClean="0"/>
              <a:t>4 logisticians</a:t>
            </a:r>
          </a:p>
          <a:p>
            <a:pPr marL="285750" indent="-285750">
              <a:buFontTx/>
              <a:buChar char="-"/>
            </a:pPr>
            <a:endParaRPr lang="en-US" sz="1600" dirty="0"/>
          </a:p>
          <a:p>
            <a:r>
              <a:rPr lang="en-US" sz="1600" b="1" dirty="0" smtClean="0"/>
              <a:t>Human resources:</a:t>
            </a:r>
          </a:p>
          <a:p>
            <a:pPr marL="285750" indent="-285750">
              <a:buFontTx/>
              <a:buChar char="-"/>
            </a:pPr>
            <a:r>
              <a:rPr lang="en-US" sz="1600" dirty="0" smtClean="0"/>
              <a:t>1 actor as the EMTCC coordinator, who will communicate with the EMT by radio</a:t>
            </a:r>
          </a:p>
          <a:p>
            <a:pPr marL="285750" indent="-285750">
              <a:buFontTx/>
              <a:buChar char="-"/>
            </a:pPr>
            <a:r>
              <a:rPr lang="en-US" sz="1600" dirty="0" smtClean="0"/>
              <a:t>1 ambulance driver from the Red Cross that will take referrals </a:t>
            </a:r>
          </a:p>
          <a:p>
            <a:pPr marL="285750" indent="-285750">
              <a:buFontTx/>
              <a:buChar char="-"/>
            </a:pPr>
            <a:r>
              <a:rPr lang="en-US" sz="1600" dirty="0" smtClean="0"/>
              <a:t>50 actors </a:t>
            </a:r>
            <a:r>
              <a:rPr lang="en-US" sz="1600" dirty="0"/>
              <a:t>to take the role of </a:t>
            </a:r>
            <a:r>
              <a:rPr lang="en-US" sz="1600" dirty="0" smtClean="0"/>
              <a:t>MCI victims </a:t>
            </a:r>
            <a:endParaRPr lang="en-US" sz="1600" dirty="0"/>
          </a:p>
          <a:p>
            <a:pPr marL="285750" indent="-285750">
              <a:buFontTx/>
              <a:buChar char="-"/>
            </a:pPr>
            <a:r>
              <a:rPr lang="en-US" sz="1600" dirty="0" smtClean="0"/>
              <a:t>Make up professional</a:t>
            </a:r>
          </a:p>
          <a:p>
            <a:endParaRPr lang="en-US" sz="1600" dirty="0"/>
          </a:p>
          <a:p>
            <a:r>
              <a:rPr lang="en-US" sz="1600" b="1" dirty="0" smtClean="0"/>
              <a:t>Materials needed:</a:t>
            </a:r>
          </a:p>
          <a:p>
            <a:pPr marL="285750" indent="-285750">
              <a:buFontTx/>
              <a:buChar char="-"/>
            </a:pPr>
            <a:r>
              <a:rPr lang="en-US" sz="1600" dirty="0" smtClean="0"/>
              <a:t>EMT </a:t>
            </a:r>
            <a:r>
              <a:rPr lang="en-US" sz="1600" dirty="0"/>
              <a:t>full </a:t>
            </a:r>
            <a:r>
              <a:rPr lang="en-US" sz="1600" dirty="0" smtClean="0"/>
              <a:t>facility (i.e. tents, medical equipment, etc.)</a:t>
            </a:r>
          </a:p>
          <a:p>
            <a:pPr marL="285750" indent="-285750">
              <a:buFontTx/>
              <a:buChar char="-"/>
            </a:pPr>
            <a:r>
              <a:rPr lang="en-US" sz="1600" dirty="0" smtClean="0"/>
              <a:t>Triage tags</a:t>
            </a:r>
          </a:p>
          <a:p>
            <a:pPr marL="285750" indent="-285750">
              <a:buFontTx/>
              <a:buChar char="-"/>
            </a:pPr>
            <a:r>
              <a:rPr lang="en-US" sz="1600" dirty="0" smtClean="0"/>
              <a:t>2 stretchers</a:t>
            </a:r>
          </a:p>
          <a:p>
            <a:pPr marL="285750" indent="-285750">
              <a:buFontTx/>
              <a:buChar char="-"/>
            </a:pPr>
            <a:r>
              <a:rPr lang="en-US" sz="1600" dirty="0" smtClean="0"/>
              <a:t>Radios </a:t>
            </a:r>
            <a:r>
              <a:rPr lang="en-US" sz="1600" dirty="0"/>
              <a:t>or </a:t>
            </a:r>
            <a:r>
              <a:rPr lang="en-US" sz="1600" dirty="0" smtClean="0"/>
              <a:t>phone</a:t>
            </a:r>
          </a:p>
          <a:p>
            <a:pPr marL="285750" indent="-285750">
              <a:buFontTx/>
              <a:buChar char="-"/>
            </a:pPr>
            <a:r>
              <a:rPr lang="en-US" sz="1600" dirty="0" smtClean="0"/>
              <a:t>Make </a:t>
            </a:r>
            <a:r>
              <a:rPr lang="en-US" sz="1600" dirty="0"/>
              <a:t>up </a:t>
            </a:r>
            <a:r>
              <a:rPr lang="en-US" sz="1600" dirty="0" smtClean="0"/>
              <a:t>materials</a:t>
            </a:r>
          </a:p>
          <a:p>
            <a:pPr marL="285750" indent="-285750">
              <a:buFontTx/>
              <a:buChar char="-"/>
            </a:pPr>
            <a:r>
              <a:rPr lang="en-US" sz="1600" dirty="0" smtClean="0"/>
              <a:t>Ambulance</a:t>
            </a:r>
            <a:endParaRPr lang="en-US" sz="1600" dirty="0"/>
          </a:p>
          <a:p>
            <a:endParaRPr lang="en-US" dirty="0" smtClean="0"/>
          </a:p>
        </p:txBody>
      </p:sp>
    </p:spTree>
    <p:extLst>
      <p:ext uri="{BB962C8B-B14F-4D97-AF65-F5344CB8AC3E}">
        <p14:creationId xmlns:p14="http://schemas.microsoft.com/office/powerpoint/2010/main" val="3017009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FABCD8-FDDC-4980-A6F1-AFE229CC09CF}"/>
              </a:ext>
            </a:extLst>
          </p:cNvPr>
          <p:cNvSpPr>
            <a:spLocks noGrp="1"/>
          </p:cNvSpPr>
          <p:nvPr>
            <p:ph type="title"/>
          </p:nvPr>
        </p:nvSpPr>
        <p:spPr>
          <a:xfrm>
            <a:off x="838200" y="6541"/>
            <a:ext cx="10515600" cy="1325563"/>
          </a:xfrm>
        </p:spPr>
        <p:txBody>
          <a:bodyPr>
            <a:normAutofit/>
          </a:bodyPr>
          <a:lstStyle/>
          <a:p>
            <a:r>
              <a:rPr lang="en-US" sz="3200" dirty="0" smtClean="0"/>
              <a:t>Scenario: Exercise description (3)</a:t>
            </a:r>
            <a:endParaRPr lang="uk-UA" sz="3200" dirty="0"/>
          </a:p>
        </p:txBody>
      </p:sp>
      <p:sp>
        <p:nvSpPr>
          <p:cNvPr id="5" name="Slide Number Placeholder 4">
            <a:extLst>
              <a:ext uri="{FF2B5EF4-FFF2-40B4-BE49-F238E27FC236}">
                <a16:creationId xmlns:a16="http://schemas.microsoft.com/office/drawing/2014/main" xmlns="" id="{7426BD1B-C12F-4673-95D2-B18A42110D6F}"/>
              </a:ext>
            </a:extLst>
          </p:cNvPr>
          <p:cNvSpPr>
            <a:spLocks noGrp="1"/>
          </p:cNvSpPr>
          <p:nvPr>
            <p:ph type="sldNum" sz="quarter" idx="12"/>
          </p:nvPr>
        </p:nvSpPr>
        <p:spPr/>
        <p:txBody>
          <a:bodyPr/>
          <a:lstStyle/>
          <a:p>
            <a:fld id="{03E55565-F195-45AE-A8B0-E2C07D5DAE07}" type="slidenum">
              <a:rPr lang="uk-UA" smtClean="0"/>
              <a:t>5</a:t>
            </a:fld>
            <a:endParaRPr lang="uk-UA"/>
          </a:p>
        </p:txBody>
      </p:sp>
      <p:sp>
        <p:nvSpPr>
          <p:cNvPr id="10" name="Rectangle 9"/>
          <p:cNvSpPr/>
          <p:nvPr/>
        </p:nvSpPr>
        <p:spPr>
          <a:xfrm>
            <a:off x="1001059" y="1261531"/>
            <a:ext cx="10473764" cy="2831545"/>
          </a:xfrm>
          <a:prstGeom prst="rect">
            <a:avLst/>
          </a:prstGeom>
        </p:spPr>
        <p:txBody>
          <a:bodyPr wrap="square">
            <a:spAutoFit/>
          </a:bodyPr>
          <a:lstStyle/>
          <a:p>
            <a:pPr algn="just"/>
            <a:r>
              <a:rPr lang="en-US" dirty="0" smtClean="0"/>
              <a:t>During the exercise, 50 victims (role-players) with different injury severity (from green to red codes) will arrive progressively at the facility. The team is expected to deal with them by:</a:t>
            </a:r>
          </a:p>
          <a:p>
            <a:pPr algn="just"/>
            <a:endParaRPr lang="en-US" dirty="0" smtClean="0"/>
          </a:p>
          <a:p>
            <a:pPr marL="285750" indent="-285750" algn="just">
              <a:buFontTx/>
              <a:buChar char="-"/>
            </a:pPr>
            <a:r>
              <a:rPr lang="en-US" dirty="0"/>
              <a:t>E</a:t>
            </a:r>
            <a:r>
              <a:rPr lang="en-US" dirty="0" smtClean="0"/>
              <a:t>stablishing an appropriate incident and command system</a:t>
            </a:r>
          </a:p>
          <a:p>
            <a:pPr marL="285750" indent="-285750" algn="just">
              <a:buFontTx/>
              <a:buChar char="-"/>
            </a:pPr>
            <a:r>
              <a:rPr lang="en-US" dirty="0" smtClean="0"/>
              <a:t>Applying triage correctly</a:t>
            </a:r>
          </a:p>
          <a:p>
            <a:pPr marL="285750" indent="-285750" algn="just">
              <a:buFontTx/>
              <a:buChar char="-"/>
            </a:pPr>
            <a:r>
              <a:rPr lang="en-US" dirty="0" smtClean="0"/>
              <a:t>Organizing an efficient patient flow within the facility </a:t>
            </a:r>
            <a:endParaRPr lang="en-US" dirty="0"/>
          </a:p>
          <a:p>
            <a:pPr marL="285750" indent="-285750" algn="just">
              <a:buFontTx/>
              <a:buChar char="-"/>
            </a:pPr>
            <a:r>
              <a:rPr lang="en-US" dirty="0" smtClean="0"/>
              <a:t>Planning referrals when needed</a:t>
            </a:r>
          </a:p>
          <a:p>
            <a:pPr marL="285750" indent="-285750" algn="just">
              <a:buFontTx/>
              <a:buChar char="-"/>
            </a:pPr>
            <a:r>
              <a:rPr lang="en-US" dirty="0" smtClean="0"/>
              <a:t>Keeping a fluent communication with the EMTCC and other actors in the area (e.g. Red Cross). </a:t>
            </a:r>
          </a:p>
          <a:p>
            <a:pPr algn="just"/>
            <a:endParaRPr lang="en-US" sz="1600" dirty="0"/>
          </a:p>
          <a:p>
            <a:pPr algn="just"/>
            <a:r>
              <a:rPr lang="en-US" dirty="0" smtClean="0"/>
              <a:t>The exercise is expected to have an approximate duration of 2 hours. </a:t>
            </a:r>
            <a:endParaRPr lang="en-US" dirty="0"/>
          </a:p>
        </p:txBody>
      </p:sp>
    </p:spTree>
    <p:extLst>
      <p:ext uri="{BB962C8B-B14F-4D97-AF65-F5344CB8AC3E}">
        <p14:creationId xmlns:p14="http://schemas.microsoft.com/office/powerpoint/2010/main" val="235104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6E6853-A92C-4323-B8BE-1C271C2E28D2}"/>
              </a:ext>
            </a:extLst>
          </p:cNvPr>
          <p:cNvSpPr>
            <a:spLocks noGrp="1"/>
          </p:cNvSpPr>
          <p:nvPr>
            <p:ph type="title"/>
          </p:nvPr>
        </p:nvSpPr>
        <p:spPr/>
        <p:txBody>
          <a:bodyPr/>
          <a:lstStyle/>
          <a:p>
            <a:r>
              <a:rPr lang="en-US" dirty="0" smtClean="0"/>
              <a:t>Questions</a:t>
            </a:r>
            <a:endParaRPr lang="uk-UA" dirty="0"/>
          </a:p>
        </p:txBody>
      </p:sp>
      <p:sp>
        <p:nvSpPr>
          <p:cNvPr id="3" name="Content Placeholder 2">
            <a:extLst>
              <a:ext uri="{FF2B5EF4-FFF2-40B4-BE49-F238E27FC236}">
                <a16:creationId xmlns:a16="http://schemas.microsoft.com/office/drawing/2014/main" xmlns="" id="{A5520D5D-3E86-4B33-B87E-08E659D66FF6}"/>
              </a:ext>
            </a:extLst>
          </p:cNvPr>
          <p:cNvSpPr>
            <a:spLocks noGrp="1"/>
          </p:cNvSpPr>
          <p:nvPr>
            <p:ph idx="1"/>
          </p:nvPr>
        </p:nvSpPr>
        <p:spPr>
          <a:xfrm>
            <a:off x="838200" y="1706097"/>
            <a:ext cx="10515600" cy="4351338"/>
          </a:xfrm>
        </p:spPr>
        <p:txBody>
          <a:bodyPr>
            <a:normAutofit/>
          </a:bodyPr>
          <a:lstStyle/>
          <a:p>
            <a:pPr marL="0" indent="0">
              <a:buNone/>
            </a:pPr>
            <a:endParaRPr lang="en-GB" sz="2400" dirty="0"/>
          </a:p>
          <a:p>
            <a:pPr marL="514350" indent="-514350">
              <a:buFont typeface="+mj-lt"/>
              <a:buAutoNum type="arabicPeriod"/>
            </a:pPr>
            <a:r>
              <a:rPr lang="en-GB" sz="2000" dirty="0" smtClean="0"/>
              <a:t>How would you prepare to facilitate this exercise?</a:t>
            </a:r>
            <a:r>
              <a:rPr lang="en-US" sz="2000" dirty="0" smtClean="0"/>
              <a:t> </a:t>
            </a:r>
          </a:p>
          <a:p>
            <a:pPr marL="514350" indent="-514350">
              <a:buFont typeface="+mj-lt"/>
              <a:buAutoNum type="arabicPeriod"/>
            </a:pPr>
            <a:r>
              <a:rPr lang="en-US" sz="2000" dirty="0" smtClean="0"/>
              <a:t>Can you anticipate any potential health and safety issues arising during the exercise? How would you manage those?</a:t>
            </a:r>
          </a:p>
          <a:p>
            <a:pPr marL="514350" indent="-514350">
              <a:buFont typeface="+mj-lt"/>
              <a:buAutoNum type="arabicPeriod"/>
            </a:pPr>
            <a:r>
              <a:rPr lang="en-US" sz="2000" dirty="0" smtClean="0"/>
              <a:t>Imagine the exercise starts and you realize that the team has a very deficient knowledge about triage and this may prevent the correct development of the exercise. What would you do?</a:t>
            </a:r>
          </a:p>
          <a:p>
            <a:pPr marL="514350" indent="-514350">
              <a:buFont typeface="+mj-lt"/>
              <a:buAutoNum type="arabicPeriod"/>
            </a:pPr>
            <a:r>
              <a:rPr lang="en-US" sz="2000" dirty="0" smtClean="0"/>
              <a:t>Imagine you observe there are 2 participants who are hardly involved in the exercise - they seem not to have a role or task within the team and they just wander around the EMT facility. What would you do?</a:t>
            </a:r>
            <a:endParaRPr lang="en-GB" dirty="0" smtClean="0"/>
          </a:p>
        </p:txBody>
      </p:sp>
      <p:sp>
        <p:nvSpPr>
          <p:cNvPr id="4" name="Slide Number Placeholder 3">
            <a:extLst>
              <a:ext uri="{FF2B5EF4-FFF2-40B4-BE49-F238E27FC236}">
                <a16:creationId xmlns:a16="http://schemas.microsoft.com/office/drawing/2014/main" xmlns="" id="{A9B199A5-61F6-4849-B053-6C9C4DB34F0C}"/>
              </a:ext>
            </a:extLst>
          </p:cNvPr>
          <p:cNvSpPr>
            <a:spLocks noGrp="1"/>
          </p:cNvSpPr>
          <p:nvPr>
            <p:ph type="sldNum" sz="quarter" idx="12"/>
          </p:nvPr>
        </p:nvSpPr>
        <p:spPr/>
        <p:txBody>
          <a:bodyPr/>
          <a:lstStyle/>
          <a:p>
            <a:fld id="{03E55565-F195-45AE-A8B0-E2C07D5DAE07}" type="slidenum">
              <a:rPr lang="uk-UA" smtClean="0"/>
              <a:t>6</a:t>
            </a:fld>
            <a:endParaRPr lang="uk-UA"/>
          </a:p>
        </p:txBody>
      </p:sp>
    </p:spTree>
    <p:extLst>
      <p:ext uri="{BB962C8B-B14F-4D97-AF65-F5344CB8AC3E}">
        <p14:creationId xmlns:p14="http://schemas.microsoft.com/office/powerpoint/2010/main" val="1454481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6E6853-A92C-4323-B8BE-1C271C2E28D2}"/>
              </a:ext>
            </a:extLst>
          </p:cNvPr>
          <p:cNvSpPr>
            <a:spLocks noGrp="1"/>
          </p:cNvSpPr>
          <p:nvPr>
            <p:ph type="title"/>
          </p:nvPr>
        </p:nvSpPr>
        <p:spPr>
          <a:xfrm>
            <a:off x="838200" y="51364"/>
            <a:ext cx="10515600" cy="1325563"/>
          </a:xfrm>
        </p:spPr>
        <p:txBody>
          <a:bodyPr>
            <a:normAutofit/>
          </a:bodyPr>
          <a:lstStyle/>
          <a:p>
            <a:r>
              <a:rPr lang="en-US" sz="3600" dirty="0" smtClean="0">
                <a:solidFill>
                  <a:srgbClr val="FF6600"/>
                </a:solidFill>
              </a:rPr>
              <a:t>Proposed answers to the questions </a:t>
            </a:r>
            <a:endParaRPr lang="uk-UA" sz="3600" dirty="0">
              <a:solidFill>
                <a:srgbClr val="FF6600"/>
              </a:solidFill>
            </a:endParaRPr>
          </a:p>
        </p:txBody>
      </p:sp>
      <p:sp>
        <p:nvSpPr>
          <p:cNvPr id="3" name="Content Placeholder 2">
            <a:extLst>
              <a:ext uri="{FF2B5EF4-FFF2-40B4-BE49-F238E27FC236}">
                <a16:creationId xmlns:a16="http://schemas.microsoft.com/office/drawing/2014/main" xmlns="" id="{A5520D5D-3E86-4B33-B87E-08E659D66FF6}"/>
              </a:ext>
            </a:extLst>
          </p:cNvPr>
          <p:cNvSpPr>
            <a:spLocks noGrp="1"/>
          </p:cNvSpPr>
          <p:nvPr>
            <p:ph idx="1"/>
          </p:nvPr>
        </p:nvSpPr>
        <p:spPr>
          <a:xfrm>
            <a:off x="838200" y="1362454"/>
            <a:ext cx="10515600" cy="4658840"/>
          </a:xfrm>
        </p:spPr>
        <p:txBody>
          <a:bodyPr>
            <a:normAutofit fontScale="92500"/>
          </a:bodyPr>
          <a:lstStyle/>
          <a:p>
            <a:pPr marL="0" indent="0">
              <a:buNone/>
            </a:pPr>
            <a:r>
              <a:rPr lang="en-GB" sz="1800" b="1" dirty="0" smtClean="0"/>
              <a:t>Question 1</a:t>
            </a:r>
          </a:p>
          <a:p>
            <a:pPr marL="0" indent="0">
              <a:buNone/>
            </a:pPr>
            <a:endParaRPr lang="en-GB" sz="1800" b="1" dirty="0" smtClean="0"/>
          </a:p>
          <a:p>
            <a:pPr marL="0" indent="0">
              <a:buNone/>
            </a:pPr>
            <a:r>
              <a:rPr lang="en-GB" sz="1800" dirty="0" smtClean="0"/>
              <a:t>List the main actions you will take in the following areas:  </a:t>
            </a:r>
          </a:p>
          <a:p>
            <a:pPr>
              <a:buFontTx/>
              <a:buChar char="-"/>
            </a:pPr>
            <a:r>
              <a:rPr lang="en-GB" sz="1800" dirty="0" smtClean="0"/>
              <a:t>Know yourself: Your knowledge about MCI management, think about your role during the exercise…</a:t>
            </a:r>
          </a:p>
          <a:p>
            <a:pPr>
              <a:buFontTx/>
              <a:buChar char="-"/>
            </a:pPr>
            <a:r>
              <a:rPr lang="en-GB" sz="1800" dirty="0" smtClean="0"/>
              <a:t>Know participants: their previous experience in disasters, their experience dealing with MCI events, previous training in that area…</a:t>
            </a:r>
          </a:p>
          <a:p>
            <a:pPr>
              <a:buFontTx/>
              <a:buChar char="-"/>
            </a:pPr>
            <a:r>
              <a:rPr lang="en-US" sz="1800" dirty="0" smtClean="0"/>
              <a:t>Know the exercise: think how would you run each part, what injects to play, what is the timing…</a:t>
            </a:r>
          </a:p>
          <a:p>
            <a:pPr>
              <a:buFontTx/>
              <a:buChar char="-"/>
            </a:pPr>
            <a:r>
              <a:rPr lang="en-US" sz="1800" dirty="0" smtClean="0"/>
              <a:t>Choose the right environment: enough space for the EMT facility and victims to arrive, where would you place the actors and supporting staff to prepare for the exercise, plan the access for the ambulance, etc…</a:t>
            </a:r>
          </a:p>
          <a:p>
            <a:pPr>
              <a:buFontTx/>
              <a:buChar char="-"/>
            </a:pPr>
            <a:r>
              <a:rPr lang="en-US" sz="1800" dirty="0" smtClean="0"/>
              <a:t>Prepare the materials needed, as described in the training package</a:t>
            </a:r>
          </a:p>
          <a:p>
            <a:pPr>
              <a:buFontTx/>
              <a:buChar char="-"/>
            </a:pPr>
            <a:r>
              <a:rPr lang="en-US" sz="1800" dirty="0" smtClean="0"/>
              <a:t>Train the actors in advance, so they know what do they have to do during the simulation, what to wear, inform about health and safety issues, etc…</a:t>
            </a:r>
          </a:p>
          <a:p>
            <a:pPr>
              <a:buFontTx/>
              <a:buChar char="-"/>
            </a:pPr>
            <a:r>
              <a:rPr lang="en-US" sz="1800" dirty="0" smtClean="0"/>
              <a:t>Plan and schedule to undertake this exercise at the end of the day, since participants will find difficult to concentrate in a classroom after a very stimulating and dynamic exercise like this</a:t>
            </a:r>
          </a:p>
          <a:p>
            <a:pPr>
              <a:buFontTx/>
              <a:buChar char="-"/>
            </a:pPr>
            <a:endParaRPr lang="en-US" sz="2000" dirty="0" smtClean="0"/>
          </a:p>
        </p:txBody>
      </p:sp>
      <p:sp>
        <p:nvSpPr>
          <p:cNvPr id="4" name="Slide Number Placeholder 3">
            <a:extLst>
              <a:ext uri="{FF2B5EF4-FFF2-40B4-BE49-F238E27FC236}">
                <a16:creationId xmlns:a16="http://schemas.microsoft.com/office/drawing/2014/main" xmlns="" id="{A9B199A5-61F6-4849-B053-6C9C4DB34F0C}"/>
              </a:ext>
            </a:extLst>
          </p:cNvPr>
          <p:cNvSpPr>
            <a:spLocks noGrp="1"/>
          </p:cNvSpPr>
          <p:nvPr>
            <p:ph type="sldNum" sz="quarter" idx="12"/>
          </p:nvPr>
        </p:nvSpPr>
        <p:spPr/>
        <p:txBody>
          <a:bodyPr/>
          <a:lstStyle/>
          <a:p>
            <a:fld id="{03E55565-F195-45AE-A8B0-E2C07D5DAE07}" type="slidenum">
              <a:rPr lang="uk-UA" smtClean="0"/>
              <a:t>7</a:t>
            </a:fld>
            <a:endParaRPr lang="uk-UA"/>
          </a:p>
        </p:txBody>
      </p:sp>
    </p:spTree>
    <p:extLst>
      <p:ext uri="{BB962C8B-B14F-4D97-AF65-F5344CB8AC3E}">
        <p14:creationId xmlns:p14="http://schemas.microsoft.com/office/powerpoint/2010/main" val="1959243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6E6853-A92C-4323-B8BE-1C271C2E28D2}"/>
              </a:ext>
            </a:extLst>
          </p:cNvPr>
          <p:cNvSpPr>
            <a:spLocks noGrp="1"/>
          </p:cNvSpPr>
          <p:nvPr>
            <p:ph type="title"/>
          </p:nvPr>
        </p:nvSpPr>
        <p:spPr>
          <a:xfrm>
            <a:off x="838200" y="51364"/>
            <a:ext cx="10515600" cy="1325563"/>
          </a:xfrm>
        </p:spPr>
        <p:txBody>
          <a:bodyPr>
            <a:normAutofit/>
          </a:bodyPr>
          <a:lstStyle/>
          <a:p>
            <a:r>
              <a:rPr lang="en-US" sz="3600" dirty="0" smtClean="0">
                <a:solidFill>
                  <a:srgbClr val="FF6600"/>
                </a:solidFill>
              </a:rPr>
              <a:t>Proposed answers to the questions </a:t>
            </a:r>
            <a:endParaRPr lang="uk-UA" sz="3600" dirty="0">
              <a:solidFill>
                <a:srgbClr val="FF6600"/>
              </a:solidFill>
            </a:endParaRPr>
          </a:p>
        </p:txBody>
      </p:sp>
      <p:sp>
        <p:nvSpPr>
          <p:cNvPr id="3" name="Content Placeholder 2">
            <a:extLst>
              <a:ext uri="{FF2B5EF4-FFF2-40B4-BE49-F238E27FC236}">
                <a16:creationId xmlns:a16="http://schemas.microsoft.com/office/drawing/2014/main" xmlns="" id="{A5520D5D-3E86-4B33-B87E-08E659D66FF6}"/>
              </a:ext>
            </a:extLst>
          </p:cNvPr>
          <p:cNvSpPr>
            <a:spLocks noGrp="1"/>
          </p:cNvSpPr>
          <p:nvPr>
            <p:ph idx="1"/>
          </p:nvPr>
        </p:nvSpPr>
        <p:spPr>
          <a:xfrm>
            <a:off x="838200" y="1362454"/>
            <a:ext cx="10515600" cy="998252"/>
          </a:xfrm>
        </p:spPr>
        <p:txBody>
          <a:bodyPr>
            <a:normAutofit fontScale="92500" lnSpcReduction="10000"/>
          </a:bodyPr>
          <a:lstStyle/>
          <a:p>
            <a:pPr marL="0" indent="0">
              <a:buNone/>
            </a:pPr>
            <a:r>
              <a:rPr lang="en-GB" sz="1800" b="1" dirty="0" smtClean="0"/>
              <a:t>Question 2</a:t>
            </a:r>
          </a:p>
          <a:p>
            <a:pPr marL="0" indent="0">
              <a:buNone/>
            </a:pPr>
            <a:endParaRPr lang="en-GB" sz="1800" b="1" dirty="0" smtClean="0"/>
          </a:p>
          <a:p>
            <a:pPr marL="0" indent="0">
              <a:buNone/>
            </a:pPr>
            <a:r>
              <a:rPr lang="en-US" sz="1900" dirty="0" smtClean="0"/>
              <a:t>Some examples of health and safety issues involved and solutions: </a:t>
            </a:r>
          </a:p>
        </p:txBody>
      </p:sp>
      <p:sp>
        <p:nvSpPr>
          <p:cNvPr id="4" name="Slide Number Placeholder 3">
            <a:extLst>
              <a:ext uri="{FF2B5EF4-FFF2-40B4-BE49-F238E27FC236}">
                <a16:creationId xmlns:a16="http://schemas.microsoft.com/office/drawing/2014/main" xmlns="" id="{A9B199A5-61F6-4849-B053-6C9C4DB34F0C}"/>
              </a:ext>
            </a:extLst>
          </p:cNvPr>
          <p:cNvSpPr>
            <a:spLocks noGrp="1"/>
          </p:cNvSpPr>
          <p:nvPr>
            <p:ph type="sldNum" sz="quarter" idx="12"/>
          </p:nvPr>
        </p:nvSpPr>
        <p:spPr/>
        <p:txBody>
          <a:bodyPr/>
          <a:lstStyle/>
          <a:p>
            <a:fld id="{03E55565-F195-45AE-A8B0-E2C07D5DAE07}" type="slidenum">
              <a:rPr lang="uk-UA" smtClean="0"/>
              <a:t>8</a:t>
            </a:fld>
            <a:endParaRPr lang="uk-UA"/>
          </a:p>
        </p:txBody>
      </p:sp>
      <p:graphicFrame>
        <p:nvGraphicFramePr>
          <p:cNvPr id="5" name="Table 4"/>
          <p:cNvGraphicFramePr>
            <a:graphicFrameLocks noGrp="1"/>
          </p:cNvGraphicFramePr>
          <p:nvPr>
            <p:extLst>
              <p:ext uri="{D42A27DB-BD31-4B8C-83A1-F6EECF244321}">
                <p14:modId xmlns:p14="http://schemas.microsoft.com/office/powerpoint/2010/main" val="2971139320"/>
              </p:ext>
            </p:extLst>
          </p:nvPr>
        </p:nvGraphicFramePr>
        <p:xfrm>
          <a:off x="1001057" y="2572375"/>
          <a:ext cx="10354236" cy="2804160"/>
        </p:xfrm>
        <a:graphic>
          <a:graphicData uri="http://schemas.openxmlformats.org/drawingml/2006/table">
            <a:tbl>
              <a:tblPr firstRow="1" bandRow="1">
                <a:tableStyleId>{8A107856-5554-42FB-B03E-39F5DBC370BA}</a:tableStyleId>
              </a:tblPr>
              <a:tblGrid>
                <a:gridCol w="4318002"/>
                <a:gridCol w="6036234"/>
              </a:tblGrid>
              <a:tr h="9644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smtClean="0"/>
                        <a:t>Accidents while mobilizing or carrying people in the stretchers (for both carriers and those carried)</a:t>
                      </a:r>
                    </a:p>
                    <a:p>
                      <a:endParaRPr lang="en-US" sz="1600" b="0" dirty="0"/>
                    </a:p>
                  </a:txBody>
                  <a:tcPr>
                    <a:lnL w="12700" cap="flat" cmpd="sng" algn="ctr">
                      <a:solidFill>
                        <a:srgbClr val="2D2D2D"/>
                      </a:solidFill>
                      <a:prstDash val="solid"/>
                      <a:round/>
                      <a:headEnd type="none" w="med" len="med"/>
                      <a:tailEnd type="none" w="med" len="med"/>
                    </a:lnL>
                    <a:lnR w="12700" cap="flat" cmpd="sng" algn="ctr">
                      <a:solidFill>
                        <a:srgbClr val="2D2D2D"/>
                      </a:solidFill>
                      <a:prstDash val="solid"/>
                      <a:round/>
                      <a:headEnd type="none" w="med" len="med"/>
                      <a:tailEnd type="none" w="med" len="med"/>
                    </a:lnR>
                    <a:lnT w="12700" cap="flat" cmpd="sng" algn="ctr">
                      <a:solidFill>
                        <a:srgbClr val="2D2D2D"/>
                      </a:solidFill>
                      <a:prstDash val="solid"/>
                      <a:round/>
                      <a:headEnd type="none" w="med" len="med"/>
                      <a:tailEnd type="none" w="med" len="med"/>
                    </a:lnT>
                    <a:lnB w="12700" cap="flat" cmpd="sng" algn="ctr">
                      <a:solidFill>
                        <a:srgbClr val="2D2D2D"/>
                      </a:solidFill>
                      <a:prstDash val="solid"/>
                      <a:round/>
                      <a:headEnd type="none" w="med" len="med"/>
                      <a:tailEnd type="none" w="med" len="med"/>
                    </a:lnB>
                    <a:solidFill>
                      <a:schemeClr val="bg1"/>
                    </a:solidFill>
                  </a:tcPr>
                </a:tc>
                <a:tc>
                  <a:txBody>
                    <a:bodyPr/>
                    <a:lstStyle/>
                    <a:p>
                      <a:r>
                        <a:rPr lang="en-US" sz="1600" b="0" dirty="0" smtClean="0"/>
                        <a:t>Give a briefing to participants and actors about main safety recommendations for the use</a:t>
                      </a:r>
                      <a:r>
                        <a:rPr lang="en-US" sz="1600" b="0" baseline="0" dirty="0" smtClean="0"/>
                        <a:t> of stretchers and correct mobilization of patients</a:t>
                      </a:r>
                      <a:endParaRPr lang="en-US" sz="1600" b="0" dirty="0"/>
                    </a:p>
                  </a:txBody>
                  <a:tcPr>
                    <a:lnL w="12700" cap="flat" cmpd="sng" algn="ctr">
                      <a:solidFill>
                        <a:srgbClr val="2D2D2D"/>
                      </a:solidFill>
                      <a:prstDash val="solid"/>
                      <a:round/>
                      <a:headEnd type="none" w="med" len="med"/>
                      <a:tailEnd type="none" w="med" len="med"/>
                    </a:lnL>
                    <a:lnR w="12700" cap="flat" cmpd="sng" algn="ctr">
                      <a:solidFill>
                        <a:srgbClr val="2D2D2D"/>
                      </a:solidFill>
                      <a:prstDash val="solid"/>
                      <a:round/>
                      <a:headEnd type="none" w="med" len="med"/>
                      <a:tailEnd type="none" w="med" len="med"/>
                    </a:lnR>
                    <a:lnT w="12700" cap="flat" cmpd="sng" algn="ctr">
                      <a:solidFill>
                        <a:srgbClr val="2D2D2D"/>
                      </a:solidFill>
                      <a:prstDash val="solid"/>
                      <a:round/>
                      <a:headEnd type="none" w="med" len="med"/>
                      <a:tailEnd type="none" w="med" len="med"/>
                    </a:lnT>
                    <a:lnB w="12700" cap="flat" cmpd="sng" algn="ctr">
                      <a:solidFill>
                        <a:srgbClr val="2D2D2D"/>
                      </a:solidFill>
                      <a:prstDash val="solid"/>
                      <a:round/>
                      <a:headEnd type="none" w="med" len="med"/>
                      <a:tailEnd type="none" w="med" len="med"/>
                    </a:lnB>
                    <a:solidFill>
                      <a:schemeClr val="bg1"/>
                    </a:solidFill>
                  </a:tcPr>
                </a:tc>
              </a:tr>
              <a:tr h="74403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smtClean="0"/>
                        <a:t>Accidents involving the ambulance in the site</a:t>
                      </a:r>
                    </a:p>
                    <a:p>
                      <a:endParaRPr lang="en-US" sz="1600" b="0" dirty="0"/>
                    </a:p>
                  </a:txBody>
                  <a:tcPr>
                    <a:lnL w="12700" cap="flat" cmpd="sng" algn="ctr">
                      <a:solidFill>
                        <a:srgbClr val="2D2D2D"/>
                      </a:solidFill>
                      <a:prstDash val="solid"/>
                      <a:round/>
                      <a:headEnd type="none" w="med" len="med"/>
                      <a:tailEnd type="none" w="med" len="med"/>
                    </a:lnL>
                    <a:lnR w="12700" cap="flat" cmpd="sng" algn="ctr">
                      <a:solidFill>
                        <a:srgbClr val="2D2D2D"/>
                      </a:solidFill>
                      <a:prstDash val="solid"/>
                      <a:round/>
                      <a:headEnd type="none" w="med" len="med"/>
                      <a:tailEnd type="none" w="med" len="med"/>
                    </a:lnR>
                    <a:lnT w="12700" cap="flat" cmpd="sng" algn="ctr">
                      <a:solidFill>
                        <a:srgbClr val="2D2D2D"/>
                      </a:solidFill>
                      <a:prstDash val="solid"/>
                      <a:round/>
                      <a:headEnd type="none" w="med" len="med"/>
                      <a:tailEnd type="none" w="med" len="med"/>
                    </a:lnT>
                    <a:lnB w="12700" cap="flat" cmpd="sng" algn="ctr">
                      <a:solidFill>
                        <a:srgbClr val="2D2D2D"/>
                      </a:solidFill>
                      <a:prstDash val="solid"/>
                      <a:round/>
                      <a:headEnd type="none" w="med" len="med"/>
                      <a:tailEnd type="none" w="med" len="med"/>
                    </a:lnB>
                    <a:solidFill>
                      <a:schemeClr val="bg1"/>
                    </a:solidFill>
                  </a:tcPr>
                </a:tc>
                <a:tc>
                  <a:txBody>
                    <a:bodyPr/>
                    <a:lstStyle/>
                    <a:p>
                      <a:r>
                        <a:rPr lang="en-US" sz="1600" b="0" dirty="0" smtClean="0"/>
                        <a:t>Instruct the ambulance driver to be careful, and drive very slowly</a:t>
                      </a:r>
                      <a:r>
                        <a:rPr lang="en-US" sz="1600" b="0" baseline="0" dirty="0" smtClean="0"/>
                        <a:t> in the training area. Limit the movement of the ambulance as much as possible</a:t>
                      </a:r>
                      <a:endParaRPr lang="en-US" sz="1600" b="0" dirty="0"/>
                    </a:p>
                  </a:txBody>
                  <a:tcPr>
                    <a:lnL w="12700" cap="flat" cmpd="sng" algn="ctr">
                      <a:solidFill>
                        <a:srgbClr val="2D2D2D"/>
                      </a:solidFill>
                      <a:prstDash val="solid"/>
                      <a:round/>
                      <a:headEnd type="none" w="med" len="med"/>
                      <a:tailEnd type="none" w="med" len="med"/>
                    </a:lnL>
                    <a:lnR w="12700" cap="flat" cmpd="sng" algn="ctr">
                      <a:solidFill>
                        <a:srgbClr val="2D2D2D"/>
                      </a:solidFill>
                      <a:prstDash val="solid"/>
                      <a:round/>
                      <a:headEnd type="none" w="med" len="med"/>
                      <a:tailEnd type="none" w="med" len="med"/>
                    </a:lnR>
                    <a:lnT w="12700" cap="flat" cmpd="sng" algn="ctr">
                      <a:solidFill>
                        <a:srgbClr val="2D2D2D"/>
                      </a:solidFill>
                      <a:prstDash val="solid"/>
                      <a:round/>
                      <a:headEnd type="none" w="med" len="med"/>
                      <a:tailEnd type="none" w="med" len="med"/>
                    </a:lnT>
                    <a:lnB w="12700" cap="flat" cmpd="sng" algn="ctr">
                      <a:solidFill>
                        <a:srgbClr val="2D2D2D"/>
                      </a:solidFill>
                      <a:prstDash val="solid"/>
                      <a:round/>
                      <a:headEnd type="none" w="med" len="med"/>
                      <a:tailEnd type="none" w="med" len="med"/>
                    </a:lnB>
                    <a:solidFill>
                      <a:schemeClr val="bg1"/>
                    </a:solidFill>
                  </a:tcPr>
                </a:tc>
              </a:tr>
              <a:tr h="523583">
                <a:tc>
                  <a:txBody>
                    <a:bodyPr/>
                    <a:lstStyle/>
                    <a:p>
                      <a:r>
                        <a:rPr lang="en-US" sz="1600" dirty="0" smtClean="0"/>
                        <a:t>Accidents</a:t>
                      </a:r>
                      <a:r>
                        <a:rPr lang="en-US" sz="1600" baseline="0" dirty="0" smtClean="0"/>
                        <a:t> related to u</a:t>
                      </a:r>
                      <a:r>
                        <a:rPr lang="en-US" sz="1600" dirty="0" smtClean="0"/>
                        <a:t>nsafe</a:t>
                      </a:r>
                      <a:r>
                        <a:rPr lang="en-US" sz="1600" baseline="0" dirty="0" smtClean="0"/>
                        <a:t> use </a:t>
                      </a:r>
                      <a:r>
                        <a:rPr lang="en-US" sz="1600" dirty="0" smtClean="0"/>
                        <a:t>of medical equipment</a:t>
                      </a:r>
                      <a:r>
                        <a:rPr lang="en-US" sz="1600" baseline="0" dirty="0" smtClean="0"/>
                        <a:t> (e.g. needles, tight bandages…)</a:t>
                      </a:r>
                      <a:endParaRPr lang="en-US" sz="1600" dirty="0"/>
                    </a:p>
                  </a:txBody>
                  <a:tcPr>
                    <a:lnL w="12700" cap="flat" cmpd="sng" algn="ctr">
                      <a:solidFill>
                        <a:srgbClr val="2D2D2D"/>
                      </a:solidFill>
                      <a:prstDash val="solid"/>
                      <a:round/>
                      <a:headEnd type="none" w="med" len="med"/>
                      <a:tailEnd type="none" w="med" len="med"/>
                    </a:lnL>
                    <a:lnR w="12700" cap="flat" cmpd="sng" algn="ctr">
                      <a:solidFill>
                        <a:srgbClr val="2D2D2D"/>
                      </a:solidFill>
                      <a:prstDash val="solid"/>
                      <a:round/>
                      <a:headEnd type="none" w="med" len="med"/>
                      <a:tailEnd type="none" w="med" len="med"/>
                    </a:lnR>
                    <a:lnT w="12700" cap="flat" cmpd="sng" algn="ctr">
                      <a:solidFill>
                        <a:srgbClr val="2D2D2D"/>
                      </a:solidFill>
                      <a:prstDash val="solid"/>
                      <a:round/>
                      <a:headEnd type="none" w="med" len="med"/>
                      <a:tailEnd type="none" w="med" len="med"/>
                    </a:lnT>
                    <a:lnB w="12700" cap="flat" cmpd="sng" algn="ctr">
                      <a:solidFill>
                        <a:srgbClr val="2D2D2D"/>
                      </a:solidFill>
                      <a:prstDash val="solid"/>
                      <a:round/>
                      <a:headEnd type="none" w="med" len="med"/>
                      <a:tailEnd type="none" w="med" len="med"/>
                    </a:lnB>
                    <a:solidFill>
                      <a:schemeClr val="bg1"/>
                    </a:solidFill>
                  </a:tcPr>
                </a:tc>
                <a:tc>
                  <a:txBody>
                    <a:bodyPr/>
                    <a:lstStyle/>
                    <a:p>
                      <a:r>
                        <a:rPr lang="en-US" sz="1600" dirty="0" smtClean="0"/>
                        <a:t>Ensure</a:t>
                      </a:r>
                      <a:r>
                        <a:rPr lang="en-US" sz="1600" baseline="0" dirty="0" smtClean="0"/>
                        <a:t> participants do not use hazardous materials during the simulation </a:t>
                      </a:r>
                      <a:endParaRPr lang="en-US" sz="1600" dirty="0"/>
                    </a:p>
                  </a:txBody>
                  <a:tcPr>
                    <a:lnL w="12700" cap="flat" cmpd="sng" algn="ctr">
                      <a:solidFill>
                        <a:srgbClr val="2D2D2D"/>
                      </a:solidFill>
                      <a:prstDash val="solid"/>
                      <a:round/>
                      <a:headEnd type="none" w="med" len="med"/>
                      <a:tailEnd type="none" w="med" len="med"/>
                    </a:lnL>
                    <a:lnR w="12700" cap="flat" cmpd="sng" algn="ctr">
                      <a:solidFill>
                        <a:srgbClr val="2D2D2D"/>
                      </a:solidFill>
                      <a:prstDash val="solid"/>
                      <a:round/>
                      <a:headEnd type="none" w="med" len="med"/>
                      <a:tailEnd type="none" w="med" len="med"/>
                    </a:lnR>
                    <a:lnT w="12700" cap="flat" cmpd="sng" algn="ctr">
                      <a:solidFill>
                        <a:srgbClr val="2D2D2D"/>
                      </a:solidFill>
                      <a:prstDash val="solid"/>
                      <a:round/>
                      <a:headEnd type="none" w="med" len="med"/>
                      <a:tailEnd type="none" w="med" len="med"/>
                    </a:lnT>
                    <a:lnB w="12700" cap="flat" cmpd="sng" algn="ctr">
                      <a:solidFill>
                        <a:srgbClr val="2D2D2D"/>
                      </a:solidFill>
                      <a:prstDash val="solid"/>
                      <a:round/>
                      <a:headEnd type="none" w="med" len="med"/>
                      <a:tailEnd type="none" w="med" len="med"/>
                    </a:lnB>
                    <a:solidFill>
                      <a:schemeClr val="bg1"/>
                    </a:solidFill>
                  </a:tcPr>
                </a:tc>
              </a:tr>
              <a:tr h="335277">
                <a:tc>
                  <a:txBody>
                    <a:bodyPr/>
                    <a:lstStyle/>
                    <a:p>
                      <a:r>
                        <a:rPr lang="en-US" sz="1600" dirty="0" smtClean="0"/>
                        <a:t>Small injuries, falls</a:t>
                      </a:r>
                      <a:endParaRPr lang="en-US" sz="1600" dirty="0"/>
                    </a:p>
                  </a:txBody>
                  <a:tcPr>
                    <a:lnL w="12700" cap="flat" cmpd="sng" algn="ctr">
                      <a:solidFill>
                        <a:srgbClr val="2D2D2D"/>
                      </a:solidFill>
                      <a:prstDash val="solid"/>
                      <a:round/>
                      <a:headEnd type="none" w="med" len="med"/>
                      <a:tailEnd type="none" w="med" len="med"/>
                    </a:lnL>
                    <a:lnR w="12700" cap="flat" cmpd="sng" algn="ctr">
                      <a:solidFill>
                        <a:srgbClr val="2D2D2D"/>
                      </a:solidFill>
                      <a:prstDash val="solid"/>
                      <a:round/>
                      <a:headEnd type="none" w="med" len="med"/>
                      <a:tailEnd type="none" w="med" len="med"/>
                    </a:lnR>
                    <a:lnT w="12700" cap="flat" cmpd="sng" algn="ctr">
                      <a:solidFill>
                        <a:srgbClr val="2D2D2D"/>
                      </a:solidFill>
                      <a:prstDash val="solid"/>
                      <a:round/>
                      <a:headEnd type="none" w="med" len="med"/>
                      <a:tailEnd type="none" w="med" len="med"/>
                    </a:lnT>
                    <a:lnB w="12700" cap="flat" cmpd="sng" algn="ctr">
                      <a:solidFill>
                        <a:srgbClr val="2D2D2D"/>
                      </a:solidFill>
                      <a:prstDash val="solid"/>
                      <a:round/>
                      <a:headEnd type="none" w="med" len="med"/>
                      <a:tailEnd type="none" w="med" len="med"/>
                    </a:lnB>
                    <a:solidFill>
                      <a:schemeClr val="bg1"/>
                    </a:solidFill>
                  </a:tcPr>
                </a:tc>
                <a:tc>
                  <a:txBody>
                    <a:bodyPr/>
                    <a:lstStyle/>
                    <a:p>
                      <a:r>
                        <a:rPr lang="en-US" sz="1600" dirty="0" smtClean="0"/>
                        <a:t>Have</a:t>
                      </a:r>
                      <a:r>
                        <a:rPr lang="en-US" sz="1600" baseline="0" dirty="0" smtClean="0"/>
                        <a:t> a first aid kit in place</a:t>
                      </a:r>
                      <a:endParaRPr lang="en-US" sz="1600" dirty="0"/>
                    </a:p>
                  </a:txBody>
                  <a:tcPr>
                    <a:lnL w="12700" cap="flat" cmpd="sng" algn="ctr">
                      <a:solidFill>
                        <a:srgbClr val="2D2D2D"/>
                      </a:solidFill>
                      <a:prstDash val="solid"/>
                      <a:round/>
                      <a:headEnd type="none" w="med" len="med"/>
                      <a:tailEnd type="none" w="med" len="med"/>
                    </a:lnL>
                    <a:lnR w="12700" cap="flat" cmpd="sng" algn="ctr">
                      <a:solidFill>
                        <a:srgbClr val="2D2D2D"/>
                      </a:solidFill>
                      <a:prstDash val="solid"/>
                      <a:round/>
                      <a:headEnd type="none" w="med" len="med"/>
                      <a:tailEnd type="none" w="med" len="med"/>
                    </a:lnR>
                    <a:lnT w="12700" cap="flat" cmpd="sng" algn="ctr">
                      <a:solidFill>
                        <a:srgbClr val="2D2D2D"/>
                      </a:solidFill>
                      <a:prstDash val="solid"/>
                      <a:round/>
                      <a:headEnd type="none" w="med" len="med"/>
                      <a:tailEnd type="none" w="med" len="med"/>
                    </a:lnT>
                    <a:lnB w="12700" cap="flat" cmpd="sng" algn="ctr">
                      <a:solidFill>
                        <a:srgbClr val="2D2D2D"/>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791928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6E6853-A92C-4323-B8BE-1C271C2E28D2}"/>
              </a:ext>
            </a:extLst>
          </p:cNvPr>
          <p:cNvSpPr>
            <a:spLocks noGrp="1"/>
          </p:cNvSpPr>
          <p:nvPr>
            <p:ph type="title"/>
          </p:nvPr>
        </p:nvSpPr>
        <p:spPr>
          <a:xfrm>
            <a:off x="838200" y="51364"/>
            <a:ext cx="10515600" cy="1325563"/>
          </a:xfrm>
        </p:spPr>
        <p:txBody>
          <a:bodyPr>
            <a:normAutofit/>
          </a:bodyPr>
          <a:lstStyle/>
          <a:p>
            <a:r>
              <a:rPr lang="en-US" sz="3600" dirty="0" smtClean="0">
                <a:solidFill>
                  <a:srgbClr val="FF6600"/>
                </a:solidFill>
              </a:rPr>
              <a:t>Proposed answers to the questions </a:t>
            </a:r>
            <a:endParaRPr lang="uk-UA" sz="3600" dirty="0">
              <a:solidFill>
                <a:srgbClr val="FF6600"/>
              </a:solidFill>
            </a:endParaRPr>
          </a:p>
        </p:txBody>
      </p:sp>
      <p:sp>
        <p:nvSpPr>
          <p:cNvPr id="3" name="Content Placeholder 2">
            <a:extLst>
              <a:ext uri="{FF2B5EF4-FFF2-40B4-BE49-F238E27FC236}">
                <a16:creationId xmlns:a16="http://schemas.microsoft.com/office/drawing/2014/main" xmlns="" id="{A5520D5D-3E86-4B33-B87E-08E659D66FF6}"/>
              </a:ext>
            </a:extLst>
          </p:cNvPr>
          <p:cNvSpPr>
            <a:spLocks noGrp="1"/>
          </p:cNvSpPr>
          <p:nvPr>
            <p:ph idx="1"/>
          </p:nvPr>
        </p:nvSpPr>
        <p:spPr>
          <a:xfrm>
            <a:off x="838200" y="1362453"/>
            <a:ext cx="10515600" cy="4569193"/>
          </a:xfrm>
        </p:spPr>
        <p:txBody>
          <a:bodyPr>
            <a:normAutofit/>
          </a:bodyPr>
          <a:lstStyle/>
          <a:p>
            <a:pPr marL="0" indent="0">
              <a:buNone/>
            </a:pPr>
            <a:r>
              <a:rPr lang="en-GB" sz="1800" b="1" dirty="0" smtClean="0"/>
              <a:t>Question 3</a:t>
            </a:r>
          </a:p>
          <a:p>
            <a:pPr marL="0" indent="0">
              <a:buNone/>
            </a:pPr>
            <a:endParaRPr lang="en-US" sz="2000" dirty="0"/>
          </a:p>
          <a:p>
            <a:pPr marL="0" indent="0">
              <a:buNone/>
            </a:pPr>
            <a:r>
              <a:rPr lang="en-US" sz="1800" dirty="0" smtClean="0"/>
              <a:t>Your reaction, which should be discussed with the rest of facilitators, will depend on several factors. To decide on the best action, you can consider:</a:t>
            </a:r>
          </a:p>
          <a:p>
            <a:pPr>
              <a:buFontTx/>
              <a:buChar char="-"/>
            </a:pPr>
            <a:r>
              <a:rPr lang="en-US" sz="1800" i="1" dirty="0" smtClean="0"/>
              <a:t>How badly is the team performing? </a:t>
            </a:r>
          </a:p>
          <a:p>
            <a:pPr lvl="1">
              <a:buFontTx/>
              <a:buChar char="-"/>
            </a:pPr>
            <a:r>
              <a:rPr lang="en-US" sz="1800" dirty="0"/>
              <a:t>If they are performing very poorly </a:t>
            </a:r>
            <a:r>
              <a:rPr lang="en-US" sz="1800" dirty="0" smtClean="0"/>
              <a:t>you should consider to </a:t>
            </a:r>
            <a:r>
              <a:rPr lang="en-US" sz="1800" dirty="0"/>
              <a:t>stop, give some guidance (technical tips) and continue the exercise.</a:t>
            </a:r>
          </a:p>
          <a:p>
            <a:pPr lvl="1">
              <a:buFontTx/>
              <a:buChar char="-"/>
            </a:pPr>
            <a:r>
              <a:rPr lang="en-US" sz="1800" dirty="0"/>
              <a:t>If they are doing average </a:t>
            </a:r>
            <a:r>
              <a:rPr lang="en-US" sz="1800" dirty="0" smtClean="0"/>
              <a:t>mistakes consider letting them continue – they may improve throughout the exercise or will have the chance to reflect later upon that.</a:t>
            </a:r>
            <a:endParaRPr lang="en-US" sz="1800" i="1" dirty="0" smtClean="0"/>
          </a:p>
          <a:p>
            <a:pPr marL="0" indent="0">
              <a:buNone/>
            </a:pPr>
            <a:r>
              <a:rPr lang="en-US" sz="1800" i="1" dirty="0" smtClean="0"/>
              <a:t>- How is the team’s poor performance affecting the exercise?</a:t>
            </a:r>
          </a:p>
          <a:p>
            <a:pPr lvl="1">
              <a:buFontTx/>
              <a:buChar char="-"/>
            </a:pPr>
            <a:r>
              <a:rPr lang="en-US" sz="1800" dirty="0" smtClean="0"/>
              <a:t>If they are performing very poorly and this is translating in the failure of the whole exercise, you should definitely stop and give them the resources to do better.</a:t>
            </a:r>
          </a:p>
          <a:p>
            <a:pPr lvl="1">
              <a:buFontTx/>
              <a:buChar char="-"/>
            </a:pPr>
            <a:r>
              <a:rPr lang="en-US" sz="1800" dirty="0" smtClean="0"/>
              <a:t>If their mistakes do not prevent the exercise to succeed, then just take notes and you can discuss these points during the debriefing session, if you consider it necessary.  </a:t>
            </a:r>
            <a:endParaRPr lang="en-US" sz="1800" dirty="0"/>
          </a:p>
          <a:p>
            <a:pPr lvl="1">
              <a:buFontTx/>
              <a:buChar char="-"/>
            </a:pPr>
            <a:endParaRPr lang="en-US" sz="1600" dirty="0" smtClean="0"/>
          </a:p>
          <a:p>
            <a:pPr marL="457200" lvl="1" indent="0">
              <a:buNone/>
            </a:pPr>
            <a:endParaRPr lang="en-US" sz="1600" dirty="0"/>
          </a:p>
          <a:p>
            <a:pPr marL="457200" lvl="1" indent="0">
              <a:buNone/>
            </a:pPr>
            <a:endParaRPr lang="en-US" sz="1600" dirty="0" smtClean="0"/>
          </a:p>
        </p:txBody>
      </p:sp>
      <p:sp>
        <p:nvSpPr>
          <p:cNvPr id="4" name="Slide Number Placeholder 3">
            <a:extLst>
              <a:ext uri="{FF2B5EF4-FFF2-40B4-BE49-F238E27FC236}">
                <a16:creationId xmlns:a16="http://schemas.microsoft.com/office/drawing/2014/main" xmlns="" id="{A9B199A5-61F6-4849-B053-6C9C4DB34F0C}"/>
              </a:ext>
            </a:extLst>
          </p:cNvPr>
          <p:cNvSpPr>
            <a:spLocks noGrp="1"/>
          </p:cNvSpPr>
          <p:nvPr>
            <p:ph type="sldNum" sz="quarter" idx="12"/>
          </p:nvPr>
        </p:nvSpPr>
        <p:spPr/>
        <p:txBody>
          <a:bodyPr/>
          <a:lstStyle/>
          <a:p>
            <a:fld id="{03E55565-F195-45AE-A8B0-E2C07D5DAE07}" type="slidenum">
              <a:rPr lang="uk-UA" smtClean="0"/>
              <a:t>9</a:t>
            </a:fld>
            <a:endParaRPr lang="uk-UA"/>
          </a:p>
        </p:txBody>
      </p:sp>
    </p:spTree>
    <p:extLst>
      <p:ext uri="{BB962C8B-B14F-4D97-AF65-F5344CB8AC3E}">
        <p14:creationId xmlns:p14="http://schemas.microsoft.com/office/powerpoint/2010/main" val="3167171992"/>
      </p:ext>
    </p:extLst>
  </p:cSld>
  <p:clrMapOvr>
    <a:masterClrMapping/>
  </p:clrMapOvr>
</p:sld>
</file>

<file path=ppt/theme/theme1.xml><?xml version="1.0" encoding="utf-8"?>
<a:theme xmlns:a="http://schemas.openxmlformats.org/drawingml/2006/main" name="Office Theme">
  <a:themeElements>
    <a:clrScheme name="Custom 66">
      <a:dk1>
        <a:srgbClr val="2D2D2D"/>
      </a:dk1>
      <a:lt1>
        <a:sysClr val="window" lastClr="FFFFFF"/>
      </a:lt1>
      <a:dk2>
        <a:srgbClr val="44546A"/>
      </a:dk2>
      <a:lt2>
        <a:srgbClr val="E7E6E6"/>
      </a:lt2>
      <a:accent1>
        <a:srgbClr val="1250A9"/>
      </a:accent1>
      <a:accent2>
        <a:srgbClr val="E0E0E0"/>
      </a:accent2>
      <a:accent3>
        <a:srgbClr val="A5A5A5"/>
      </a:accent3>
      <a:accent4>
        <a:srgbClr val="FFC000"/>
      </a:accent4>
      <a:accent5>
        <a:srgbClr val="5B9BD5"/>
      </a:accent5>
      <a:accent6>
        <a:srgbClr val="70AD47"/>
      </a:accent6>
      <a:hlink>
        <a:srgbClr val="0563C1"/>
      </a:hlink>
      <a:folHlink>
        <a:srgbClr val="954F72"/>
      </a:folHlink>
    </a:clrScheme>
    <a:fontScheme name="Custom 5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1468</TotalTime>
  <Words>1301</Words>
  <Application>Microsoft Macintosh PowerPoint</Application>
  <PresentationFormat>Custom</PresentationFormat>
  <Paragraphs>113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Facilitation</vt:lpstr>
      <vt:lpstr>Exercise instructions</vt:lpstr>
      <vt:lpstr>Scenario: Exercise description (1) </vt:lpstr>
      <vt:lpstr>Scenario: Exercise description (2)</vt:lpstr>
      <vt:lpstr>Scenario: Exercise description (3)</vt:lpstr>
      <vt:lpstr>Questions</vt:lpstr>
      <vt:lpstr>Proposed answers to the questions </vt:lpstr>
      <vt:lpstr>Proposed answers to the questions </vt:lpstr>
      <vt:lpstr>Proposed answers to the questions </vt:lpstr>
      <vt:lpstr>Proposed answers to the questions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olena leus</dc:creator>
  <cp:lastModifiedBy>Nieves Amat</cp:lastModifiedBy>
  <cp:revision>18</cp:revision>
  <dcterms:created xsi:type="dcterms:W3CDTF">2019-03-13T19:07:31Z</dcterms:created>
  <dcterms:modified xsi:type="dcterms:W3CDTF">2019-05-03T11:06:09Z</dcterms:modified>
</cp:coreProperties>
</file>